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59" r:id="rId2"/>
    <p:sldMasterId id="2147483662" r:id="rId3"/>
  </p:sldMasterIdLst>
  <p:notesMasterIdLst>
    <p:notesMasterId r:id="rId13"/>
  </p:notesMasterIdLst>
  <p:handoutMasterIdLst>
    <p:handoutMasterId r:id="rId14"/>
  </p:handoutMasterIdLst>
  <p:sldIdLst>
    <p:sldId id="256" r:id="rId4"/>
    <p:sldId id="267" r:id="rId5"/>
    <p:sldId id="280" r:id="rId6"/>
    <p:sldId id="281" r:id="rId7"/>
    <p:sldId id="282" r:id="rId8"/>
    <p:sldId id="283" r:id="rId9"/>
    <p:sldId id="284" r:id="rId10"/>
    <p:sldId id="285" r:id="rId11"/>
    <p:sldId id="270" r:id="rId12"/>
  </p:sldIdLst>
  <p:sldSz cx="9144000" cy="5143500" type="screen16x9"/>
  <p:notesSz cx="9928225" cy="679767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4">
          <p15:clr>
            <a:srgbClr val="A4A3A4"/>
          </p15:clr>
        </p15:guide>
        <p15:guide id="2" orient="horz" pos="2813">
          <p15:clr>
            <a:srgbClr val="A4A3A4"/>
          </p15:clr>
        </p15:guide>
        <p15:guide id="3" pos="226">
          <p15:clr>
            <a:srgbClr val="A4A3A4"/>
          </p15:clr>
        </p15:guide>
        <p15:guide id="4" pos="55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469" autoAdjust="0"/>
  </p:normalViewPr>
  <p:slideViewPr>
    <p:cSldViewPr snapToGrid="0" snapToObjects="1">
      <p:cViewPr varScale="1">
        <p:scale>
          <a:sx n="101" d="100"/>
          <a:sy n="101" d="100"/>
        </p:scale>
        <p:origin x="950" y="77"/>
      </p:cViewPr>
      <p:guideLst>
        <p:guide orient="horz" pos="3014"/>
        <p:guide orient="horz" pos="2813"/>
        <p:guide pos="226"/>
        <p:guide pos="5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D4488-4F1E-4ADA-A10E-3E43039E4E3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E5BD654-C18F-4CC3-842B-86D1002D8500}">
      <dgm:prSet phldrT="[Text]" custT="1"/>
      <dgm:spPr/>
      <dgm:t>
        <a:bodyPr/>
        <a:lstStyle/>
        <a:p>
          <a:r>
            <a:rPr lang="sv-SE" sz="18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Samordna, leda, främja</a:t>
          </a:r>
          <a:endParaRPr lang="sv-SE" sz="1800" dirty="0">
            <a:solidFill>
              <a:schemeClr val="bg1"/>
            </a:solidFill>
          </a:endParaRPr>
        </a:p>
      </dgm:t>
    </dgm:pt>
    <dgm:pt modelId="{BB11E655-C8E2-4E77-8479-642F77F03FFC}" type="parTrans" cxnId="{65C7DBCA-FF21-418B-86D9-81DA76599B79}">
      <dgm:prSet/>
      <dgm:spPr/>
      <dgm:t>
        <a:bodyPr/>
        <a:lstStyle/>
        <a:p>
          <a:endParaRPr lang="sv-SE"/>
        </a:p>
      </dgm:t>
    </dgm:pt>
    <dgm:pt modelId="{FA703E9F-2CAD-46D1-8EAA-22AA2AD06A66}" type="sibTrans" cxnId="{65C7DBCA-FF21-418B-86D9-81DA76599B79}">
      <dgm:prSet/>
      <dgm:spPr/>
      <dgm:t>
        <a:bodyPr/>
        <a:lstStyle/>
        <a:p>
          <a:endParaRPr lang="sv-SE"/>
        </a:p>
      </dgm:t>
    </dgm:pt>
    <dgm:pt modelId="{1A20421E-75E0-4FF7-AD36-FB23D1F43D56}">
      <dgm:prSet phldrT="[Text]" custT="1"/>
      <dgm:spPr/>
      <dgm:t>
        <a:bodyPr/>
        <a:lstStyle/>
        <a:p>
          <a:r>
            <a:rPr lang="sv-SE" sz="1600" dirty="0"/>
            <a:t>Strategier med handlingsplaner</a:t>
          </a:r>
        </a:p>
      </dgm:t>
    </dgm:pt>
    <dgm:pt modelId="{6FBDF8B1-7589-4F5B-8D3F-7060EA437EE8}" type="parTrans" cxnId="{F39E0617-FE30-47EF-9B30-351B33E1828E}">
      <dgm:prSet/>
      <dgm:spPr/>
      <dgm:t>
        <a:bodyPr/>
        <a:lstStyle/>
        <a:p>
          <a:endParaRPr lang="sv-SE"/>
        </a:p>
      </dgm:t>
    </dgm:pt>
    <dgm:pt modelId="{860BC50A-18E3-4943-8571-586A7BED8C60}" type="sibTrans" cxnId="{F39E0617-FE30-47EF-9B30-351B33E1828E}">
      <dgm:prSet/>
      <dgm:spPr/>
      <dgm:t>
        <a:bodyPr/>
        <a:lstStyle/>
        <a:p>
          <a:endParaRPr lang="sv-SE"/>
        </a:p>
      </dgm:t>
    </dgm:pt>
    <dgm:pt modelId="{688C13F6-FA9B-46B5-AD4A-1E78C8B3139E}">
      <dgm:prSet phldrT="[Text]" custT="1"/>
      <dgm:spPr/>
      <dgm:t>
        <a:bodyPr/>
        <a:lstStyle/>
        <a:p>
          <a:r>
            <a:rPr lang="sv-SE" sz="18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Samhällsbyggnad</a:t>
          </a:r>
        </a:p>
        <a:p>
          <a:r>
            <a:rPr lang="sv-SE" sz="18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Fysisk planering</a:t>
          </a:r>
          <a:endParaRPr lang="sv-SE" sz="1800" dirty="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dgm:t>
    </dgm:pt>
    <dgm:pt modelId="{B212634B-F82C-427D-B3F5-9CDC5BC81BE5}" type="parTrans" cxnId="{FBA2762E-05A1-4A31-AF5F-C31409996194}">
      <dgm:prSet/>
      <dgm:spPr/>
      <dgm:t>
        <a:bodyPr/>
        <a:lstStyle/>
        <a:p>
          <a:endParaRPr lang="sv-SE"/>
        </a:p>
      </dgm:t>
    </dgm:pt>
    <dgm:pt modelId="{567E9C32-F2C9-43D9-87A8-D95900F7D810}" type="sibTrans" cxnId="{FBA2762E-05A1-4A31-AF5F-C31409996194}">
      <dgm:prSet/>
      <dgm:spPr/>
      <dgm:t>
        <a:bodyPr/>
        <a:lstStyle/>
        <a:p>
          <a:endParaRPr lang="sv-SE"/>
        </a:p>
      </dgm:t>
    </dgm:pt>
    <dgm:pt modelId="{8EE54427-5D88-41A1-8AB5-51056C74FEE9}">
      <dgm:prSet phldrT="[Text]" custT="1"/>
      <dgm:spPr/>
      <dgm:t>
        <a:bodyPr/>
        <a:lstStyle/>
        <a:p>
          <a:r>
            <a:rPr lang="sv-SE" sz="1600" dirty="0"/>
            <a:t>Planeringsunderlag</a:t>
          </a:r>
        </a:p>
      </dgm:t>
    </dgm:pt>
    <dgm:pt modelId="{80079C95-721D-4E8B-A50C-AB848DBF107F}" type="parTrans" cxnId="{6168CFCA-BC69-4D21-8034-E35F2DE57FBA}">
      <dgm:prSet/>
      <dgm:spPr/>
      <dgm:t>
        <a:bodyPr/>
        <a:lstStyle/>
        <a:p>
          <a:endParaRPr lang="sv-SE"/>
        </a:p>
      </dgm:t>
    </dgm:pt>
    <dgm:pt modelId="{7EEE1CD6-3466-4602-BD3A-546404469B6B}" type="sibTrans" cxnId="{6168CFCA-BC69-4D21-8034-E35F2DE57FBA}">
      <dgm:prSet/>
      <dgm:spPr/>
      <dgm:t>
        <a:bodyPr/>
        <a:lstStyle/>
        <a:p>
          <a:endParaRPr lang="sv-SE"/>
        </a:p>
      </dgm:t>
    </dgm:pt>
    <dgm:pt modelId="{CE874B5E-2EFA-4896-8378-C475E3CF4187}">
      <dgm:prSet custT="1"/>
      <dgm:spPr/>
      <dgm:t>
        <a:bodyPr/>
        <a:lstStyle/>
        <a:p>
          <a:r>
            <a:rPr lang="sv-SE" sz="1600" dirty="0"/>
            <a:t>Samverkan </a:t>
          </a:r>
        </a:p>
      </dgm:t>
    </dgm:pt>
    <dgm:pt modelId="{DD951033-1817-4E47-A99E-EF2E999DB702}" type="parTrans" cxnId="{DE207D52-BAE6-475A-AA25-21AE383F1F1C}">
      <dgm:prSet/>
      <dgm:spPr/>
      <dgm:t>
        <a:bodyPr/>
        <a:lstStyle/>
        <a:p>
          <a:endParaRPr lang="sv-SE"/>
        </a:p>
      </dgm:t>
    </dgm:pt>
    <dgm:pt modelId="{F3635A24-C868-440E-987E-26F9942E7CBB}" type="sibTrans" cxnId="{DE207D52-BAE6-475A-AA25-21AE383F1F1C}">
      <dgm:prSet/>
      <dgm:spPr/>
      <dgm:t>
        <a:bodyPr/>
        <a:lstStyle/>
        <a:p>
          <a:endParaRPr lang="sv-SE"/>
        </a:p>
      </dgm:t>
    </dgm:pt>
    <dgm:pt modelId="{548E685B-6E07-4F25-8609-72965D1D72BB}">
      <dgm:prSet custT="1"/>
      <dgm:spPr/>
      <dgm:t>
        <a:bodyPr/>
        <a:lstStyle/>
        <a:p>
          <a:r>
            <a:rPr lang="sv-SE" sz="1600" dirty="0"/>
            <a:t>Riksintressen</a:t>
          </a:r>
        </a:p>
      </dgm:t>
    </dgm:pt>
    <dgm:pt modelId="{87A34D4F-5714-4395-BB50-FEF8D862087B}" type="parTrans" cxnId="{7279A877-53D5-454F-8949-2DDA0C7CDF7D}">
      <dgm:prSet/>
      <dgm:spPr/>
      <dgm:t>
        <a:bodyPr/>
        <a:lstStyle/>
        <a:p>
          <a:endParaRPr lang="sv-SE"/>
        </a:p>
      </dgm:t>
    </dgm:pt>
    <dgm:pt modelId="{708F1F3B-6B98-4AD6-B132-0F51CAA46B2C}" type="sibTrans" cxnId="{7279A877-53D5-454F-8949-2DDA0C7CDF7D}">
      <dgm:prSet/>
      <dgm:spPr/>
      <dgm:t>
        <a:bodyPr/>
        <a:lstStyle/>
        <a:p>
          <a:endParaRPr lang="sv-SE"/>
        </a:p>
      </dgm:t>
    </dgm:pt>
    <dgm:pt modelId="{0EC845F0-4B15-4FF6-AC9D-93FBDE0D5ADE}">
      <dgm:prSet custT="1"/>
      <dgm:spPr/>
      <dgm:t>
        <a:bodyPr/>
        <a:lstStyle/>
        <a:p>
          <a:r>
            <a:rPr lang="sv-SE" sz="1600" dirty="0"/>
            <a:t>Beslut om betydande miljöpåverkan</a:t>
          </a:r>
        </a:p>
      </dgm:t>
    </dgm:pt>
    <dgm:pt modelId="{7DB42837-0AAE-449E-B8B7-F0C61E99F9D4}" type="parTrans" cxnId="{12DA0653-9DC4-48FE-AF85-CBA7EE49108D}">
      <dgm:prSet/>
      <dgm:spPr/>
      <dgm:t>
        <a:bodyPr/>
        <a:lstStyle/>
        <a:p>
          <a:endParaRPr lang="sv-SE"/>
        </a:p>
      </dgm:t>
    </dgm:pt>
    <dgm:pt modelId="{E3DEF63F-9022-4AA9-A767-D10280ECB95A}" type="sibTrans" cxnId="{12DA0653-9DC4-48FE-AF85-CBA7EE49108D}">
      <dgm:prSet/>
      <dgm:spPr/>
      <dgm:t>
        <a:bodyPr/>
        <a:lstStyle/>
        <a:p>
          <a:endParaRPr lang="sv-SE"/>
        </a:p>
      </dgm:t>
    </dgm:pt>
    <dgm:pt modelId="{C84F6D59-CC32-4A52-9367-A80B0B0D14D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600" dirty="0"/>
            <a:t>Vatten - MKN i anläggningsprojekt eller hydromorfologisk påverkan</a:t>
          </a:r>
        </a:p>
      </dgm:t>
    </dgm:pt>
    <dgm:pt modelId="{7B634488-3D11-4732-9803-029DBFCD1BEA}" type="parTrans" cxnId="{4E632F7D-7628-4C73-BC55-2F0566919C38}">
      <dgm:prSet/>
      <dgm:spPr/>
      <dgm:t>
        <a:bodyPr/>
        <a:lstStyle/>
        <a:p>
          <a:endParaRPr lang="sv-SE"/>
        </a:p>
      </dgm:t>
    </dgm:pt>
    <dgm:pt modelId="{BD1BA0C2-A837-4A61-86EF-97491AB8C39F}" type="sibTrans" cxnId="{4E632F7D-7628-4C73-BC55-2F0566919C38}">
      <dgm:prSet/>
      <dgm:spPr/>
      <dgm:t>
        <a:bodyPr/>
        <a:lstStyle/>
        <a:p>
          <a:endParaRPr lang="sv-SE"/>
        </a:p>
      </dgm:t>
    </dgm:pt>
    <dgm:pt modelId="{86D80691-7A82-4AA0-BCE0-B6BB8A0D90B6}">
      <dgm:prSet custT="1"/>
      <dgm:spPr/>
      <dgm:t>
        <a:bodyPr/>
        <a:lstStyle/>
        <a:p>
          <a:r>
            <a:rPr lang="sv-SE" sz="1600" dirty="0"/>
            <a:t>Stöd och bidrag</a:t>
          </a:r>
        </a:p>
      </dgm:t>
    </dgm:pt>
    <dgm:pt modelId="{BB337ABB-54C4-4379-AD32-AE4B54D42696}" type="parTrans" cxnId="{B4607DC0-9253-4CCB-803E-068194AA600C}">
      <dgm:prSet/>
      <dgm:spPr/>
      <dgm:t>
        <a:bodyPr/>
        <a:lstStyle/>
        <a:p>
          <a:endParaRPr lang="sv-SE"/>
        </a:p>
      </dgm:t>
    </dgm:pt>
    <dgm:pt modelId="{56D3C928-1B22-4FF6-BD73-5321566F7E0B}" type="sibTrans" cxnId="{B4607DC0-9253-4CCB-803E-068194AA600C}">
      <dgm:prSet/>
      <dgm:spPr/>
      <dgm:t>
        <a:bodyPr/>
        <a:lstStyle/>
        <a:p>
          <a:endParaRPr lang="sv-SE"/>
        </a:p>
      </dgm:t>
    </dgm:pt>
    <dgm:pt modelId="{DCFD6E47-134A-41DB-AA37-0F3A3BB6062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600" dirty="0"/>
            <a:t>Havsplanering</a:t>
          </a:r>
        </a:p>
      </dgm:t>
    </dgm:pt>
    <dgm:pt modelId="{EA0F71BC-F22E-4891-9526-DD81EC171034}" type="parTrans" cxnId="{D5EE80C0-AF81-42A6-9AFF-CF34BC51AB55}">
      <dgm:prSet/>
      <dgm:spPr/>
      <dgm:t>
        <a:bodyPr/>
        <a:lstStyle/>
        <a:p>
          <a:endParaRPr lang="sv-SE"/>
        </a:p>
      </dgm:t>
    </dgm:pt>
    <dgm:pt modelId="{5B86BD95-D617-4F33-A887-49AA9502E950}" type="sibTrans" cxnId="{D5EE80C0-AF81-42A6-9AFF-CF34BC51AB55}">
      <dgm:prSet/>
      <dgm:spPr/>
      <dgm:t>
        <a:bodyPr/>
        <a:lstStyle/>
        <a:p>
          <a:endParaRPr lang="sv-SE"/>
        </a:p>
      </dgm:t>
    </dgm:pt>
    <dgm:pt modelId="{988D93DD-4003-4D01-8993-E7CA04CDDEB3}">
      <dgm:prSet custT="1"/>
      <dgm:spPr/>
      <dgm:t>
        <a:bodyPr/>
        <a:lstStyle/>
        <a:p>
          <a:r>
            <a:rPr lang="sv-SE" sz="1600" dirty="0"/>
            <a:t>Samråda med andra</a:t>
          </a:r>
        </a:p>
      </dgm:t>
    </dgm:pt>
    <dgm:pt modelId="{EFFA980F-62C1-42D2-909F-D7B5184CDAFB}" type="parTrans" cxnId="{D8B2EC09-1981-4A6A-B63F-E612C70F0928}">
      <dgm:prSet/>
      <dgm:spPr/>
      <dgm:t>
        <a:bodyPr/>
        <a:lstStyle/>
        <a:p>
          <a:endParaRPr lang="sv-SE"/>
        </a:p>
      </dgm:t>
    </dgm:pt>
    <dgm:pt modelId="{EE428194-9D53-46F2-B359-CAC27D807D86}" type="sibTrans" cxnId="{D8B2EC09-1981-4A6A-B63F-E612C70F0928}">
      <dgm:prSet/>
      <dgm:spPr/>
      <dgm:t>
        <a:bodyPr/>
        <a:lstStyle/>
        <a:p>
          <a:endParaRPr lang="sv-SE"/>
        </a:p>
      </dgm:t>
    </dgm:pt>
    <dgm:pt modelId="{2FE3FF01-59D4-499A-8047-85217D0B73DB}" type="pres">
      <dgm:prSet presAssocID="{277D4488-4F1E-4ADA-A10E-3E43039E4E3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A6D0C192-E3B3-4192-8AAA-F4227DCDBB6E}" type="pres">
      <dgm:prSet presAssocID="{AE5BD654-C18F-4CC3-842B-86D1002D8500}" presName="linNode" presStyleCnt="0"/>
      <dgm:spPr/>
    </dgm:pt>
    <dgm:pt modelId="{899BA7F1-E45D-46E6-BD8E-6C16E700F03E}" type="pres">
      <dgm:prSet presAssocID="{AE5BD654-C18F-4CC3-842B-86D1002D850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D6AAFF4-EAD0-4CF8-A2EC-D57BAC2891EA}" type="pres">
      <dgm:prSet presAssocID="{AE5BD654-C18F-4CC3-842B-86D1002D850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6152549-29F4-423D-8553-F315A9AA3725}" type="pres">
      <dgm:prSet presAssocID="{FA703E9F-2CAD-46D1-8EAA-22AA2AD06A66}" presName="spacing" presStyleCnt="0"/>
      <dgm:spPr/>
    </dgm:pt>
    <dgm:pt modelId="{041B592B-D821-436A-AA92-6E0607CFC530}" type="pres">
      <dgm:prSet presAssocID="{688C13F6-FA9B-46B5-AD4A-1E78C8B3139E}" presName="linNode" presStyleCnt="0"/>
      <dgm:spPr/>
    </dgm:pt>
    <dgm:pt modelId="{4D2BD250-E5BE-4B72-A950-E0DE882F4817}" type="pres">
      <dgm:prSet presAssocID="{688C13F6-FA9B-46B5-AD4A-1E78C8B3139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DF3BEAB-BEB2-49F9-9551-C50EDB27366F}" type="pres">
      <dgm:prSet presAssocID="{688C13F6-FA9B-46B5-AD4A-1E78C8B3139E}" presName="childShp" presStyleLbl="bgAccFollowNode1" presStyleIdx="1" presStyleCnt="2" custScaleY="16095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7279A877-53D5-454F-8949-2DDA0C7CDF7D}" srcId="{688C13F6-FA9B-46B5-AD4A-1E78C8B3139E}" destId="{548E685B-6E07-4F25-8609-72965D1D72BB}" srcOrd="1" destOrd="0" parTransId="{87A34D4F-5714-4395-BB50-FEF8D862087B}" sibTransId="{708F1F3B-6B98-4AD6-B132-0F51CAA46B2C}"/>
    <dgm:cxn modelId="{E7A56B9B-E7FF-4E74-894D-2B4854E4B4BC}" type="presOf" srcId="{8EE54427-5D88-41A1-8AB5-51056C74FEE9}" destId="{4DF3BEAB-BEB2-49F9-9551-C50EDB27366F}" srcOrd="0" destOrd="0" presId="urn:microsoft.com/office/officeart/2005/8/layout/vList6"/>
    <dgm:cxn modelId="{D5EE80C0-AF81-42A6-9AFF-CF34BC51AB55}" srcId="{688C13F6-FA9B-46B5-AD4A-1E78C8B3139E}" destId="{DCFD6E47-134A-41DB-AA37-0F3A3BB6062C}" srcOrd="4" destOrd="0" parTransId="{EA0F71BC-F22E-4891-9526-DD81EC171034}" sibTransId="{5B86BD95-D617-4F33-A887-49AA9502E950}"/>
    <dgm:cxn modelId="{02FDEB24-229C-4301-ABB7-684D2BD061FA}" type="presOf" srcId="{C84F6D59-CC32-4A52-9367-A80B0B0D14D0}" destId="{4DF3BEAB-BEB2-49F9-9551-C50EDB27366F}" srcOrd="0" destOrd="3" presId="urn:microsoft.com/office/officeart/2005/8/layout/vList6"/>
    <dgm:cxn modelId="{B4607DC0-9253-4CCB-803E-068194AA600C}" srcId="{AE5BD654-C18F-4CC3-842B-86D1002D8500}" destId="{86D80691-7A82-4AA0-BCE0-B6BB8A0D90B6}" srcOrd="3" destOrd="0" parTransId="{BB337ABB-54C4-4379-AD32-AE4B54D42696}" sibTransId="{56D3C928-1B22-4FF6-BD73-5321566F7E0B}"/>
    <dgm:cxn modelId="{62A22C0F-5BE2-44AD-B23B-05517505AE26}" type="presOf" srcId="{CE874B5E-2EFA-4896-8378-C475E3CF4187}" destId="{DD6AAFF4-EAD0-4CF8-A2EC-D57BAC2891EA}" srcOrd="0" destOrd="1" presId="urn:microsoft.com/office/officeart/2005/8/layout/vList6"/>
    <dgm:cxn modelId="{CF964EE6-F44D-468D-B454-4B06F543D0E7}" type="presOf" srcId="{DCFD6E47-134A-41DB-AA37-0F3A3BB6062C}" destId="{4DF3BEAB-BEB2-49F9-9551-C50EDB27366F}" srcOrd="0" destOrd="4" presId="urn:microsoft.com/office/officeart/2005/8/layout/vList6"/>
    <dgm:cxn modelId="{65C7DBCA-FF21-418B-86D9-81DA76599B79}" srcId="{277D4488-4F1E-4ADA-A10E-3E43039E4E3B}" destId="{AE5BD654-C18F-4CC3-842B-86D1002D8500}" srcOrd="0" destOrd="0" parTransId="{BB11E655-C8E2-4E77-8479-642F77F03FFC}" sibTransId="{FA703E9F-2CAD-46D1-8EAA-22AA2AD06A66}"/>
    <dgm:cxn modelId="{522BEE43-7882-4A46-B013-E009A942C02F}" type="presOf" srcId="{988D93DD-4003-4D01-8993-E7CA04CDDEB3}" destId="{DD6AAFF4-EAD0-4CF8-A2EC-D57BAC2891EA}" srcOrd="0" destOrd="2" presId="urn:microsoft.com/office/officeart/2005/8/layout/vList6"/>
    <dgm:cxn modelId="{B5B5A11F-9044-49BC-986C-60295238A745}" type="presOf" srcId="{0EC845F0-4B15-4FF6-AC9D-93FBDE0D5ADE}" destId="{4DF3BEAB-BEB2-49F9-9551-C50EDB27366F}" srcOrd="0" destOrd="2" presId="urn:microsoft.com/office/officeart/2005/8/layout/vList6"/>
    <dgm:cxn modelId="{4E632F7D-7628-4C73-BC55-2F0566919C38}" srcId="{688C13F6-FA9B-46B5-AD4A-1E78C8B3139E}" destId="{C84F6D59-CC32-4A52-9367-A80B0B0D14D0}" srcOrd="3" destOrd="0" parTransId="{7B634488-3D11-4732-9803-029DBFCD1BEA}" sibTransId="{BD1BA0C2-A837-4A61-86EF-97491AB8C39F}"/>
    <dgm:cxn modelId="{367C239F-07C3-44B3-9E32-79FE31B1AB9A}" type="presOf" srcId="{688C13F6-FA9B-46B5-AD4A-1E78C8B3139E}" destId="{4D2BD250-E5BE-4B72-A950-E0DE882F4817}" srcOrd="0" destOrd="0" presId="urn:microsoft.com/office/officeart/2005/8/layout/vList6"/>
    <dgm:cxn modelId="{12DA0653-9DC4-48FE-AF85-CBA7EE49108D}" srcId="{688C13F6-FA9B-46B5-AD4A-1E78C8B3139E}" destId="{0EC845F0-4B15-4FF6-AC9D-93FBDE0D5ADE}" srcOrd="2" destOrd="0" parTransId="{7DB42837-0AAE-449E-B8B7-F0C61E99F9D4}" sibTransId="{E3DEF63F-9022-4AA9-A767-D10280ECB95A}"/>
    <dgm:cxn modelId="{D8B2EC09-1981-4A6A-B63F-E612C70F0928}" srcId="{AE5BD654-C18F-4CC3-842B-86D1002D8500}" destId="{988D93DD-4003-4D01-8993-E7CA04CDDEB3}" srcOrd="2" destOrd="0" parTransId="{EFFA980F-62C1-42D2-909F-D7B5184CDAFB}" sibTransId="{EE428194-9D53-46F2-B359-CAC27D807D86}"/>
    <dgm:cxn modelId="{E82C322C-C4C3-44E1-97BE-4C12B37CE56A}" type="presOf" srcId="{277D4488-4F1E-4ADA-A10E-3E43039E4E3B}" destId="{2FE3FF01-59D4-499A-8047-85217D0B73DB}" srcOrd="0" destOrd="0" presId="urn:microsoft.com/office/officeart/2005/8/layout/vList6"/>
    <dgm:cxn modelId="{6168CFCA-BC69-4D21-8034-E35F2DE57FBA}" srcId="{688C13F6-FA9B-46B5-AD4A-1E78C8B3139E}" destId="{8EE54427-5D88-41A1-8AB5-51056C74FEE9}" srcOrd="0" destOrd="0" parTransId="{80079C95-721D-4E8B-A50C-AB848DBF107F}" sibTransId="{7EEE1CD6-3466-4602-BD3A-546404469B6B}"/>
    <dgm:cxn modelId="{5F45E74A-8B59-4AF2-B16E-2941DCACCC8B}" type="presOf" srcId="{1A20421E-75E0-4FF7-AD36-FB23D1F43D56}" destId="{DD6AAFF4-EAD0-4CF8-A2EC-D57BAC2891EA}" srcOrd="0" destOrd="0" presId="urn:microsoft.com/office/officeart/2005/8/layout/vList6"/>
    <dgm:cxn modelId="{F39E0617-FE30-47EF-9B30-351B33E1828E}" srcId="{AE5BD654-C18F-4CC3-842B-86D1002D8500}" destId="{1A20421E-75E0-4FF7-AD36-FB23D1F43D56}" srcOrd="0" destOrd="0" parTransId="{6FBDF8B1-7589-4F5B-8D3F-7060EA437EE8}" sibTransId="{860BC50A-18E3-4943-8571-586A7BED8C60}"/>
    <dgm:cxn modelId="{DE207D52-BAE6-475A-AA25-21AE383F1F1C}" srcId="{AE5BD654-C18F-4CC3-842B-86D1002D8500}" destId="{CE874B5E-2EFA-4896-8378-C475E3CF4187}" srcOrd="1" destOrd="0" parTransId="{DD951033-1817-4E47-A99E-EF2E999DB702}" sibTransId="{F3635A24-C868-440E-987E-26F9942E7CBB}"/>
    <dgm:cxn modelId="{179D5871-CD8D-464B-BE6B-2D653BFF3940}" type="presOf" srcId="{86D80691-7A82-4AA0-BCE0-B6BB8A0D90B6}" destId="{DD6AAFF4-EAD0-4CF8-A2EC-D57BAC2891EA}" srcOrd="0" destOrd="3" presId="urn:microsoft.com/office/officeart/2005/8/layout/vList6"/>
    <dgm:cxn modelId="{D29E7AD3-2F00-46C5-8287-1683F043ADF1}" type="presOf" srcId="{548E685B-6E07-4F25-8609-72965D1D72BB}" destId="{4DF3BEAB-BEB2-49F9-9551-C50EDB27366F}" srcOrd="0" destOrd="1" presId="urn:microsoft.com/office/officeart/2005/8/layout/vList6"/>
    <dgm:cxn modelId="{FBA2762E-05A1-4A31-AF5F-C31409996194}" srcId="{277D4488-4F1E-4ADA-A10E-3E43039E4E3B}" destId="{688C13F6-FA9B-46B5-AD4A-1E78C8B3139E}" srcOrd="1" destOrd="0" parTransId="{B212634B-F82C-427D-B3F5-9CDC5BC81BE5}" sibTransId="{567E9C32-F2C9-43D9-87A8-D95900F7D810}"/>
    <dgm:cxn modelId="{2844287F-ED23-41A6-BE2A-82E1DBEAAFF4}" type="presOf" srcId="{AE5BD654-C18F-4CC3-842B-86D1002D8500}" destId="{899BA7F1-E45D-46E6-BD8E-6C16E700F03E}" srcOrd="0" destOrd="0" presId="urn:microsoft.com/office/officeart/2005/8/layout/vList6"/>
    <dgm:cxn modelId="{848DFFA9-F1EE-429F-A2CB-233E32C52FDE}" type="presParOf" srcId="{2FE3FF01-59D4-499A-8047-85217D0B73DB}" destId="{A6D0C192-E3B3-4192-8AAA-F4227DCDBB6E}" srcOrd="0" destOrd="0" presId="urn:microsoft.com/office/officeart/2005/8/layout/vList6"/>
    <dgm:cxn modelId="{C7AE6E10-B67F-41A0-938F-F58546814B56}" type="presParOf" srcId="{A6D0C192-E3B3-4192-8AAA-F4227DCDBB6E}" destId="{899BA7F1-E45D-46E6-BD8E-6C16E700F03E}" srcOrd="0" destOrd="0" presId="urn:microsoft.com/office/officeart/2005/8/layout/vList6"/>
    <dgm:cxn modelId="{0B129137-DA26-4F62-8C51-801C298C097C}" type="presParOf" srcId="{A6D0C192-E3B3-4192-8AAA-F4227DCDBB6E}" destId="{DD6AAFF4-EAD0-4CF8-A2EC-D57BAC2891EA}" srcOrd="1" destOrd="0" presId="urn:microsoft.com/office/officeart/2005/8/layout/vList6"/>
    <dgm:cxn modelId="{956472B3-F0E4-4B84-94DA-6B45BCEBEBB1}" type="presParOf" srcId="{2FE3FF01-59D4-499A-8047-85217D0B73DB}" destId="{96152549-29F4-423D-8553-F315A9AA3725}" srcOrd="1" destOrd="0" presId="urn:microsoft.com/office/officeart/2005/8/layout/vList6"/>
    <dgm:cxn modelId="{143488C6-980C-4F3A-8291-AD7A64DAC563}" type="presParOf" srcId="{2FE3FF01-59D4-499A-8047-85217D0B73DB}" destId="{041B592B-D821-436A-AA92-6E0607CFC530}" srcOrd="2" destOrd="0" presId="urn:microsoft.com/office/officeart/2005/8/layout/vList6"/>
    <dgm:cxn modelId="{C99AB74E-FC1B-45B3-8481-32AA0C849375}" type="presParOf" srcId="{041B592B-D821-436A-AA92-6E0607CFC530}" destId="{4D2BD250-E5BE-4B72-A950-E0DE882F4817}" srcOrd="0" destOrd="0" presId="urn:microsoft.com/office/officeart/2005/8/layout/vList6"/>
    <dgm:cxn modelId="{8E7A8DC3-52DF-4065-8809-B7BD0E707D82}" type="presParOf" srcId="{041B592B-D821-436A-AA92-6E0607CFC530}" destId="{4DF3BEAB-BEB2-49F9-9551-C50EDB27366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D4488-4F1E-4ADA-A10E-3E43039E4E3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E5BD654-C18F-4CC3-842B-86D1002D8500}">
      <dgm:prSet phldrT="[Text]" custT="1"/>
      <dgm:spPr/>
      <dgm:t>
        <a:bodyPr/>
        <a:lstStyle/>
        <a:p>
          <a:r>
            <a:rPr lang="sv-SE" sz="18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Miljöskydd</a:t>
          </a:r>
        </a:p>
      </dgm:t>
    </dgm:pt>
    <dgm:pt modelId="{BB11E655-C8E2-4E77-8479-642F77F03FFC}" type="parTrans" cxnId="{65C7DBCA-FF21-418B-86D9-81DA76599B79}">
      <dgm:prSet/>
      <dgm:spPr/>
      <dgm:t>
        <a:bodyPr/>
        <a:lstStyle/>
        <a:p>
          <a:endParaRPr lang="sv-SE"/>
        </a:p>
      </dgm:t>
    </dgm:pt>
    <dgm:pt modelId="{FA703E9F-2CAD-46D1-8EAA-22AA2AD06A66}" type="sibTrans" cxnId="{65C7DBCA-FF21-418B-86D9-81DA76599B79}">
      <dgm:prSet/>
      <dgm:spPr/>
      <dgm:t>
        <a:bodyPr/>
        <a:lstStyle/>
        <a:p>
          <a:endParaRPr lang="sv-SE"/>
        </a:p>
      </dgm:t>
    </dgm:pt>
    <dgm:pt modelId="{1A20421E-75E0-4FF7-AD36-FB23D1F43D5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v-SE" sz="1600" b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Tillståndsprövning</a:t>
          </a:r>
          <a:endParaRPr lang="sv-SE" sz="1600" dirty="0"/>
        </a:p>
      </dgm:t>
    </dgm:pt>
    <dgm:pt modelId="{6FBDF8B1-7589-4F5B-8D3F-7060EA437EE8}" type="parTrans" cxnId="{F39E0617-FE30-47EF-9B30-351B33E1828E}">
      <dgm:prSet/>
      <dgm:spPr/>
      <dgm:t>
        <a:bodyPr/>
        <a:lstStyle/>
        <a:p>
          <a:endParaRPr lang="sv-SE"/>
        </a:p>
      </dgm:t>
    </dgm:pt>
    <dgm:pt modelId="{860BC50A-18E3-4943-8571-586A7BED8C60}" type="sibTrans" cxnId="{F39E0617-FE30-47EF-9B30-351B33E1828E}">
      <dgm:prSet/>
      <dgm:spPr/>
      <dgm:t>
        <a:bodyPr/>
        <a:lstStyle/>
        <a:p>
          <a:endParaRPr lang="sv-SE"/>
        </a:p>
      </dgm:t>
    </dgm:pt>
    <dgm:pt modelId="{688C13F6-FA9B-46B5-AD4A-1E78C8B3139E}">
      <dgm:prSet phldrT="[Text]" custT="1"/>
      <dgm:spPr/>
      <dgm:t>
        <a:bodyPr/>
        <a:lstStyle/>
        <a:p>
          <a:r>
            <a:rPr lang="sv-SE" sz="1800" b="1" dirty="0"/>
            <a:t>12:6 samråd</a:t>
          </a:r>
          <a:endParaRPr lang="sv-SE" sz="1800" dirty="0">
            <a:solidFill>
              <a:schemeClr val="bg1"/>
            </a:solidFill>
          </a:endParaRPr>
        </a:p>
      </dgm:t>
    </dgm:pt>
    <dgm:pt modelId="{B212634B-F82C-427D-B3F5-9CDC5BC81BE5}" type="parTrans" cxnId="{FBA2762E-05A1-4A31-AF5F-C31409996194}">
      <dgm:prSet/>
      <dgm:spPr/>
      <dgm:t>
        <a:bodyPr/>
        <a:lstStyle/>
        <a:p>
          <a:endParaRPr lang="sv-SE"/>
        </a:p>
      </dgm:t>
    </dgm:pt>
    <dgm:pt modelId="{567E9C32-F2C9-43D9-87A8-D95900F7D810}" type="sibTrans" cxnId="{FBA2762E-05A1-4A31-AF5F-C31409996194}">
      <dgm:prSet/>
      <dgm:spPr/>
      <dgm:t>
        <a:bodyPr/>
        <a:lstStyle/>
        <a:p>
          <a:endParaRPr lang="sv-SE"/>
        </a:p>
      </dgm:t>
    </dgm:pt>
    <dgm:pt modelId="{8EE54427-5D88-41A1-8AB5-51056C74FEE9}">
      <dgm:prSet phldrT="[Text]" custT="1"/>
      <dgm:spPr/>
      <dgm:t>
        <a:bodyPr/>
        <a:lstStyle/>
        <a:p>
          <a:r>
            <a:rPr lang="sv-SE" sz="1600" dirty="0"/>
            <a:t>Naturmiljö, </a:t>
          </a:r>
          <a:r>
            <a:rPr lang="sv-SE" sz="1600" dirty="0" err="1"/>
            <a:t>artskydd</a:t>
          </a:r>
          <a:endParaRPr lang="sv-SE" sz="1600" dirty="0"/>
        </a:p>
      </dgm:t>
    </dgm:pt>
    <dgm:pt modelId="{80079C95-721D-4E8B-A50C-AB848DBF107F}" type="parTrans" cxnId="{6168CFCA-BC69-4D21-8034-E35F2DE57FBA}">
      <dgm:prSet/>
      <dgm:spPr/>
      <dgm:t>
        <a:bodyPr/>
        <a:lstStyle/>
        <a:p>
          <a:endParaRPr lang="sv-SE"/>
        </a:p>
      </dgm:t>
    </dgm:pt>
    <dgm:pt modelId="{7EEE1CD6-3466-4602-BD3A-546404469B6B}" type="sibTrans" cxnId="{6168CFCA-BC69-4D21-8034-E35F2DE57FBA}">
      <dgm:prSet/>
      <dgm:spPr/>
      <dgm:t>
        <a:bodyPr/>
        <a:lstStyle/>
        <a:p>
          <a:endParaRPr lang="sv-SE"/>
        </a:p>
      </dgm:t>
    </dgm:pt>
    <dgm:pt modelId="{5711BAF3-5F40-40A2-B793-5F5CC02FC8D2}">
      <dgm:prSet custT="1"/>
      <dgm:spPr/>
      <dgm:t>
        <a:bodyPr/>
        <a:lstStyle/>
        <a:p>
          <a:pPr>
            <a:lnSpc>
              <a:spcPct val="90000"/>
            </a:lnSpc>
          </a:pPr>
          <a:endParaRPr lang="sv-SE" sz="1800" dirty="0"/>
        </a:p>
      </dgm:t>
    </dgm:pt>
    <dgm:pt modelId="{34068FFB-203E-468F-9670-AD7945977F0A}" type="parTrans" cxnId="{9C492D8A-7067-4B1A-AD58-E52025D4BBAD}">
      <dgm:prSet/>
      <dgm:spPr/>
      <dgm:t>
        <a:bodyPr/>
        <a:lstStyle/>
        <a:p>
          <a:endParaRPr lang="sv-SE"/>
        </a:p>
      </dgm:t>
    </dgm:pt>
    <dgm:pt modelId="{7537EA88-570D-46BC-BA91-158C264BD9E3}" type="sibTrans" cxnId="{9C492D8A-7067-4B1A-AD58-E52025D4BBAD}">
      <dgm:prSet/>
      <dgm:spPr/>
      <dgm:t>
        <a:bodyPr/>
        <a:lstStyle/>
        <a:p>
          <a:endParaRPr lang="sv-SE"/>
        </a:p>
      </dgm:t>
    </dgm:pt>
    <dgm:pt modelId="{D2AFDF97-99E4-4CA0-8C08-0DA0450B3AA4}">
      <dgm:prSet custT="1"/>
      <dgm:spPr/>
      <dgm:t>
        <a:bodyPr/>
        <a:lstStyle/>
        <a:p>
          <a:r>
            <a:rPr lang="sv-SE" sz="1600" dirty="0"/>
            <a:t>Kulturmiljö, fornlämningar</a:t>
          </a:r>
        </a:p>
      </dgm:t>
    </dgm:pt>
    <dgm:pt modelId="{05D5054A-EF77-4BC8-8668-FFEF2DAC3213}" type="parTrans" cxnId="{21C496A5-2D5D-4678-98E0-37CD1F17BCE1}">
      <dgm:prSet/>
      <dgm:spPr/>
      <dgm:t>
        <a:bodyPr/>
        <a:lstStyle/>
        <a:p>
          <a:endParaRPr lang="sv-SE"/>
        </a:p>
      </dgm:t>
    </dgm:pt>
    <dgm:pt modelId="{A65D8923-53F7-4057-AD03-CD09D7099836}" type="sibTrans" cxnId="{21C496A5-2D5D-4678-98E0-37CD1F17BCE1}">
      <dgm:prSet/>
      <dgm:spPr/>
      <dgm:t>
        <a:bodyPr/>
        <a:lstStyle/>
        <a:p>
          <a:endParaRPr lang="sv-SE"/>
        </a:p>
      </dgm:t>
    </dgm:pt>
    <dgm:pt modelId="{9ED33E75-F6B9-4C04-AE63-BC546BEF5041}">
      <dgm:prSet custT="1"/>
      <dgm:spPr/>
      <dgm:t>
        <a:bodyPr/>
        <a:lstStyle/>
        <a:p>
          <a:r>
            <a:rPr lang="sv-SE" sz="1600" dirty="0"/>
            <a:t>Landskapsbild</a:t>
          </a:r>
        </a:p>
      </dgm:t>
    </dgm:pt>
    <dgm:pt modelId="{CEBE0B41-CA68-494D-B978-A1A944FE8737}" type="parTrans" cxnId="{2D976098-1076-4E19-B6D6-2B1C8CA989C0}">
      <dgm:prSet/>
      <dgm:spPr/>
      <dgm:t>
        <a:bodyPr/>
        <a:lstStyle/>
        <a:p>
          <a:endParaRPr lang="sv-SE"/>
        </a:p>
      </dgm:t>
    </dgm:pt>
    <dgm:pt modelId="{5C0E7037-5192-4668-A5BA-F19E1F9C8E1C}" type="sibTrans" cxnId="{2D976098-1076-4E19-B6D6-2B1C8CA989C0}">
      <dgm:prSet/>
      <dgm:spPr/>
      <dgm:t>
        <a:bodyPr/>
        <a:lstStyle/>
        <a:p>
          <a:endParaRPr lang="sv-SE"/>
        </a:p>
      </dgm:t>
    </dgm:pt>
    <dgm:pt modelId="{86185E46-9BF5-4F66-A1FE-652D497EF6A2}">
      <dgm:prSet phldrT="[Text]" custT="1"/>
      <dgm:spPr/>
      <dgm:t>
        <a:bodyPr/>
        <a:lstStyle/>
        <a:p>
          <a:pPr>
            <a:lnSpc>
              <a:spcPct val="100000"/>
            </a:lnSpc>
            <a:tabLst/>
          </a:pPr>
          <a:r>
            <a:rPr lang="sv-SE" sz="1600" b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miljöpåverkan kopplat till anläggningsskedet samt elektromagnetisk strålning</a:t>
          </a:r>
          <a:endParaRPr lang="sv-SE" sz="1600" dirty="0"/>
        </a:p>
      </dgm:t>
    </dgm:pt>
    <dgm:pt modelId="{6DFC69AA-866E-4684-AF9E-07C84C953928}" type="parTrans" cxnId="{BF17D49A-35E6-40DB-A4A8-E71E49A228B8}">
      <dgm:prSet/>
      <dgm:spPr/>
      <dgm:t>
        <a:bodyPr/>
        <a:lstStyle/>
        <a:p>
          <a:endParaRPr lang="sv-SE"/>
        </a:p>
      </dgm:t>
    </dgm:pt>
    <dgm:pt modelId="{57A6F283-FFD4-4F41-A008-6B9EAEEBB118}" type="sibTrans" cxnId="{BF17D49A-35E6-40DB-A4A8-E71E49A228B8}">
      <dgm:prSet/>
      <dgm:spPr/>
      <dgm:t>
        <a:bodyPr/>
        <a:lstStyle/>
        <a:p>
          <a:endParaRPr lang="sv-SE"/>
        </a:p>
      </dgm:t>
    </dgm:pt>
    <dgm:pt modelId="{3A63E604-7B77-4CCB-9761-A13DB7653549}">
      <dgm:prSet custT="1"/>
      <dgm:spPr/>
      <dgm:t>
        <a:bodyPr/>
        <a:lstStyle/>
        <a:p>
          <a:r>
            <a:rPr lang="sv-SE" sz="1600" dirty="0"/>
            <a:t>m.m.</a:t>
          </a:r>
        </a:p>
      </dgm:t>
    </dgm:pt>
    <dgm:pt modelId="{D8F370BE-5C26-43C2-B76A-31F7CEB91E6F}" type="parTrans" cxnId="{2FF3123D-DA02-4B22-BB7B-37E0DCC0F812}">
      <dgm:prSet/>
      <dgm:spPr/>
      <dgm:t>
        <a:bodyPr/>
        <a:lstStyle/>
        <a:p>
          <a:endParaRPr lang="sv-SE"/>
        </a:p>
      </dgm:t>
    </dgm:pt>
    <dgm:pt modelId="{F00E19A9-14AA-434D-9FB1-BF168437860F}" type="sibTrans" cxnId="{2FF3123D-DA02-4B22-BB7B-37E0DCC0F812}">
      <dgm:prSet/>
      <dgm:spPr/>
      <dgm:t>
        <a:bodyPr/>
        <a:lstStyle/>
        <a:p>
          <a:endParaRPr lang="sv-SE"/>
        </a:p>
      </dgm:t>
    </dgm:pt>
    <dgm:pt modelId="{280E0A05-21CF-4823-A82F-FA1CB303F26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v-SE" sz="1600" dirty="0"/>
            <a:t>Förorenad mark</a:t>
          </a:r>
        </a:p>
      </dgm:t>
    </dgm:pt>
    <dgm:pt modelId="{7D297E98-F8D6-4C46-BA90-44BC7A35DB1B}" type="parTrans" cxnId="{614748C3-7C75-4649-8D80-8C8258389828}">
      <dgm:prSet/>
      <dgm:spPr/>
      <dgm:t>
        <a:bodyPr/>
        <a:lstStyle/>
        <a:p>
          <a:endParaRPr lang="sv-SE"/>
        </a:p>
      </dgm:t>
    </dgm:pt>
    <dgm:pt modelId="{E3D86BC1-33A5-477A-A1F7-F6E94A661606}" type="sibTrans" cxnId="{614748C3-7C75-4649-8D80-8C8258389828}">
      <dgm:prSet/>
      <dgm:spPr/>
      <dgm:t>
        <a:bodyPr/>
        <a:lstStyle/>
        <a:p>
          <a:endParaRPr lang="sv-SE"/>
        </a:p>
      </dgm:t>
    </dgm:pt>
    <dgm:pt modelId="{57B034E2-9471-4296-B408-14A09C109284}">
      <dgm:prSet custT="1"/>
      <dgm:spPr/>
      <dgm:t>
        <a:bodyPr/>
        <a:lstStyle/>
        <a:p>
          <a:r>
            <a:rPr lang="sv-SE" sz="1600" dirty="0"/>
            <a:t>Beslut - föreläggande om försiktighetsmått/ förbud</a:t>
          </a:r>
        </a:p>
      </dgm:t>
    </dgm:pt>
    <dgm:pt modelId="{ED514B27-4FCB-4AC0-9E37-AEC1E810CEFC}" type="parTrans" cxnId="{1DABE9E1-0BB0-435C-8461-53C62F5CA7EA}">
      <dgm:prSet/>
      <dgm:spPr/>
      <dgm:t>
        <a:bodyPr/>
        <a:lstStyle/>
        <a:p>
          <a:endParaRPr lang="sv-SE"/>
        </a:p>
      </dgm:t>
    </dgm:pt>
    <dgm:pt modelId="{985431F6-21AF-4DFB-80DC-EBFDA619AF0F}" type="sibTrans" cxnId="{1DABE9E1-0BB0-435C-8461-53C62F5CA7EA}">
      <dgm:prSet/>
      <dgm:spPr/>
      <dgm:t>
        <a:bodyPr/>
        <a:lstStyle/>
        <a:p>
          <a:endParaRPr lang="sv-SE"/>
        </a:p>
      </dgm:t>
    </dgm:pt>
    <dgm:pt modelId="{E79C8312-3391-4D3D-9515-C83073C2549F}">
      <dgm:prSet custT="1"/>
      <dgm:spPr/>
      <dgm:t>
        <a:bodyPr/>
        <a:lstStyle/>
        <a:p>
          <a:r>
            <a:rPr lang="sv-SE" sz="1600" dirty="0"/>
            <a:t>Dispens</a:t>
          </a:r>
        </a:p>
      </dgm:t>
    </dgm:pt>
    <dgm:pt modelId="{1AC552A5-71BB-4E9A-B17B-36B99E5FAA5A}" type="parTrans" cxnId="{D5C9911A-7165-4AA5-8C52-2975F5D76821}">
      <dgm:prSet/>
      <dgm:spPr/>
      <dgm:t>
        <a:bodyPr/>
        <a:lstStyle/>
        <a:p>
          <a:endParaRPr lang="sv-SE"/>
        </a:p>
      </dgm:t>
    </dgm:pt>
    <dgm:pt modelId="{A3DA2E51-770C-4AA2-AC05-4B1803D6ECB3}" type="sibTrans" cxnId="{D5C9911A-7165-4AA5-8C52-2975F5D76821}">
      <dgm:prSet/>
      <dgm:spPr/>
      <dgm:t>
        <a:bodyPr/>
        <a:lstStyle/>
        <a:p>
          <a:endParaRPr lang="sv-SE"/>
        </a:p>
      </dgm:t>
    </dgm:pt>
    <dgm:pt modelId="{61EB905A-3253-4DFB-9D4B-7F4940E6C60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v-SE" sz="1600" b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Tillsyn/vägledning</a:t>
          </a:r>
          <a:endParaRPr lang="sv-SE" sz="1600" dirty="0"/>
        </a:p>
      </dgm:t>
    </dgm:pt>
    <dgm:pt modelId="{84D4493D-89EA-493A-9F3B-0354486BC043}" type="parTrans" cxnId="{2CA44F38-053B-4C82-90D2-666899F9276F}">
      <dgm:prSet/>
      <dgm:spPr/>
      <dgm:t>
        <a:bodyPr/>
        <a:lstStyle/>
        <a:p>
          <a:endParaRPr lang="sv-SE"/>
        </a:p>
      </dgm:t>
    </dgm:pt>
    <dgm:pt modelId="{0099EA2E-5300-43F0-B5DE-3EA42E0EE422}" type="sibTrans" cxnId="{2CA44F38-053B-4C82-90D2-666899F9276F}">
      <dgm:prSet/>
      <dgm:spPr/>
      <dgm:t>
        <a:bodyPr/>
        <a:lstStyle/>
        <a:p>
          <a:endParaRPr lang="sv-SE"/>
        </a:p>
      </dgm:t>
    </dgm:pt>
    <dgm:pt modelId="{2FE3FF01-59D4-499A-8047-85217D0B73DB}" type="pres">
      <dgm:prSet presAssocID="{277D4488-4F1E-4ADA-A10E-3E43039E4E3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A6D0C192-E3B3-4192-8AAA-F4227DCDBB6E}" type="pres">
      <dgm:prSet presAssocID="{AE5BD654-C18F-4CC3-842B-86D1002D8500}" presName="linNode" presStyleCnt="0"/>
      <dgm:spPr/>
    </dgm:pt>
    <dgm:pt modelId="{899BA7F1-E45D-46E6-BD8E-6C16E700F03E}" type="pres">
      <dgm:prSet presAssocID="{AE5BD654-C18F-4CC3-842B-86D1002D8500}" presName="parentShp" presStyleLbl="node1" presStyleIdx="0" presStyleCnt="2" custScaleY="44216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D6AAFF4-EAD0-4CF8-A2EC-D57BAC2891EA}" type="pres">
      <dgm:prSet presAssocID="{AE5BD654-C18F-4CC3-842B-86D1002D8500}" presName="childShp" presStyleLbl="bgAccFollowNode1" presStyleIdx="0" presStyleCnt="2" custScaleY="53640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6152549-29F4-423D-8553-F315A9AA3725}" type="pres">
      <dgm:prSet presAssocID="{FA703E9F-2CAD-46D1-8EAA-22AA2AD06A66}" presName="spacing" presStyleCnt="0"/>
      <dgm:spPr/>
    </dgm:pt>
    <dgm:pt modelId="{041B592B-D821-436A-AA92-6E0607CFC530}" type="pres">
      <dgm:prSet presAssocID="{688C13F6-FA9B-46B5-AD4A-1E78C8B3139E}" presName="linNode" presStyleCnt="0"/>
      <dgm:spPr/>
    </dgm:pt>
    <dgm:pt modelId="{4D2BD250-E5BE-4B72-A950-E0DE882F4817}" type="pres">
      <dgm:prSet presAssocID="{688C13F6-FA9B-46B5-AD4A-1E78C8B3139E}" presName="parentShp" presStyleLbl="node1" presStyleIdx="1" presStyleCnt="2" custScaleY="22676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DF3BEAB-BEB2-49F9-9551-C50EDB27366F}" type="pres">
      <dgm:prSet presAssocID="{688C13F6-FA9B-46B5-AD4A-1E78C8B3139E}" presName="childShp" presStyleLbl="bgAccFollowNode1" presStyleIdx="1" presStyleCnt="2" custScaleY="61940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E7A56B9B-E7FF-4E74-894D-2B4854E4B4BC}" type="presOf" srcId="{8EE54427-5D88-41A1-8AB5-51056C74FEE9}" destId="{4DF3BEAB-BEB2-49F9-9551-C50EDB27366F}" srcOrd="0" destOrd="0" presId="urn:microsoft.com/office/officeart/2005/8/layout/vList6"/>
    <dgm:cxn modelId="{BC5FDB3B-1F2B-48D5-A063-18EEB2F10614}" type="presOf" srcId="{280E0A05-21CF-4823-A82F-FA1CB303F26F}" destId="{DD6AAFF4-EAD0-4CF8-A2EC-D57BAC2891EA}" srcOrd="0" destOrd="2" presId="urn:microsoft.com/office/officeart/2005/8/layout/vList6"/>
    <dgm:cxn modelId="{62CCA98E-3A7E-4186-AB33-D09F61F3B128}" type="presOf" srcId="{D2AFDF97-99E4-4CA0-8C08-0DA0450B3AA4}" destId="{4DF3BEAB-BEB2-49F9-9551-C50EDB27366F}" srcOrd="0" destOrd="1" presId="urn:microsoft.com/office/officeart/2005/8/layout/vList6"/>
    <dgm:cxn modelId="{6C7C541C-44CE-42E3-A841-5DAC161BCE69}" type="presOf" srcId="{9ED33E75-F6B9-4C04-AE63-BC546BEF5041}" destId="{4DF3BEAB-BEB2-49F9-9551-C50EDB27366F}" srcOrd="0" destOrd="2" presId="urn:microsoft.com/office/officeart/2005/8/layout/vList6"/>
    <dgm:cxn modelId="{65C7DBCA-FF21-418B-86D9-81DA76599B79}" srcId="{277D4488-4F1E-4ADA-A10E-3E43039E4E3B}" destId="{AE5BD654-C18F-4CC3-842B-86D1002D8500}" srcOrd="0" destOrd="0" parTransId="{BB11E655-C8E2-4E77-8479-642F77F03FFC}" sibTransId="{FA703E9F-2CAD-46D1-8EAA-22AA2AD06A66}"/>
    <dgm:cxn modelId="{8BE14972-9439-4351-ACCD-3A687BEADA88}" type="presOf" srcId="{57B034E2-9471-4296-B408-14A09C109284}" destId="{4DF3BEAB-BEB2-49F9-9551-C50EDB27366F}" srcOrd="0" destOrd="4" presId="urn:microsoft.com/office/officeart/2005/8/layout/vList6"/>
    <dgm:cxn modelId="{BF17D49A-35E6-40DB-A4A8-E71E49A228B8}" srcId="{AE5BD654-C18F-4CC3-842B-86D1002D8500}" destId="{86185E46-9BF5-4F66-A1FE-652D497EF6A2}" srcOrd="3" destOrd="0" parTransId="{6DFC69AA-866E-4684-AF9E-07C84C953928}" sibTransId="{57A6F283-FFD4-4F41-A008-6B9EAEEBB118}"/>
    <dgm:cxn modelId="{556722DF-4C68-47AA-B98F-AFF9D2BC2667}" type="presOf" srcId="{5711BAF3-5F40-40A2-B793-5F5CC02FC8D2}" destId="{DD6AAFF4-EAD0-4CF8-A2EC-D57BAC2891EA}" srcOrd="0" destOrd="4" presId="urn:microsoft.com/office/officeart/2005/8/layout/vList6"/>
    <dgm:cxn modelId="{2FF3123D-DA02-4B22-BB7B-37E0DCC0F812}" srcId="{688C13F6-FA9B-46B5-AD4A-1E78C8B3139E}" destId="{3A63E604-7B77-4CCB-9761-A13DB7653549}" srcOrd="3" destOrd="0" parTransId="{D8F370BE-5C26-43C2-B76A-31F7CEB91E6F}" sibTransId="{F00E19A9-14AA-434D-9FB1-BF168437860F}"/>
    <dgm:cxn modelId="{5D763893-8FE2-4230-B62C-F2843C7D45DB}" type="presOf" srcId="{61EB905A-3253-4DFB-9D4B-7F4940E6C606}" destId="{DD6AAFF4-EAD0-4CF8-A2EC-D57BAC2891EA}" srcOrd="0" destOrd="1" presId="urn:microsoft.com/office/officeart/2005/8/layout/vList6"/>
    <dgm:cxn modelId="{367C239F-07C3-44B3-9E32-79FE31B1AB9A}" type="presOf" srcId="{688C13F6-FA9B-46B5-AD4A-1E78C8B3139E}" destId="{4D2BD250-E5BE-4B72-A950-E0DE882F4817}" srcOrd="0" destOrd="0" presId="urn:microsoft.com/office/officeart/2005/8/layout/vList6"/>
    <dgm:cxn modelId="{008B32AB-67F3-4F06-8677-650A0146FFA3}" type="presOf" srcId="{86185E46-9BF5-4F66-A1FE-652D497EF6A2}" destId="{DD6AAFF4-EAD0-4CF8-A2EC-D57BAC2891EA}" srcOrd="0" destOrd="3" presId="urn:microsoft.com/office/officeart/2005/8/layout/vList6"/>
    <dgm:cxn modelId="{6689BEF5-8C9F-4507-B306-87D9572B4AD1}" type="presOf" srcId="{3A63E604-7B77-4CCB-9761-A13DB7653549}" destId="{4DF3BEAB-BEB2-49F9-9551-C50EDB27366F}" srcOrd="0" destOrd="3" presId="urn:microsoft.com/office/officeart/2005/8/layout/vList6"/>
    <dgm:cxn modelId="{E82C322C-C4C3-44E1-97BE-4C12B37CE56A}" type="presOf" srcId="{277D4488-4F1E-4ADA-A10E-3E43039E4E3B}" destId="{2FE3FF01-59D4-499A-8047-85217D0B73DB}" srcOrd="0" destOrd="0" presId="urn:microsoft.com/office/officeart/2005/8/layout/vList6"/>
    <dgm:cxn modelId="{2CA44F38-053B-4C82-90D2-666899F9276F}" srcId="{AE5BD654-C18F-4CC3-842B-86D1002D8500}" destId="{61EB905A-3253-4DFB-9D4B-7F4940E6C606}" srcOrd="1" destOrd="0" parTransId="{84D4493D-89EA-493A-9F3B-0354486BC043}" sibTransId="{0099EA2E-5300-43F0-B5DE-3EA42E0EE422}"/>
    <dgm:cxn modelId="{6168CFCA-BC69-4D21-8034-E35F2DE57FBA}" srcId="{688C13F6-FA9B-46B5-AD4A-1E78C8B3139E}" destId="{8EE54427-5D88-41A1-8AB5-51056C74FEE9}" srcOrd="0" destOrd="0" parTransId="{80079C95-721D-4E8B-A50C-AB848DBF107F}" sibTransId="{7EEE1CD6-3466-4602-BD3A-546404469B6B}"/>
    <dgm:cxn modelId="{5F45E74A-8B59-4AF2-B16E-2941DCACCC8B}" type="presOf" srcId="{1A20421E-75E0-4FF7-AD36-FB23D1F43D56}" destId="{DD6AAFF4-EAD0-4CF8-A2EC-D57BAC2891EA}" srcOrd="0" destOrd="0" presId="urn:microsoft.com/office/officeart/2005/8/layout/vList6"/>
    <dgm:cxn modelId="{614748C3-7C75-4649-8D80-8C8258389828}" srcId="{AE5BD654-C18F-4CC3-842B-86D1002D8500}" destId="{280E0A05-21CF-4823-A82F-FA1CB303F26F}" srcOrd="2" destOrd="0" parTransId="{7D297E98-F8D6-4C46-BA90-44BC7A35DB1B}" sibTransId="{E3D86BC1-33A5-477A-A1F7-F6E94A661606}"/>
    <dgm:cxn modelId="{2D976098-1076-4E19-B6D6-2B1C8CA989C0}" srcId="{688C13F6-FA9B-46B5-AD4A-1E78C8B3139E}" destId="{9ED33E75-F6B9-4C04-AE63-BC546BEF5041}" srcOrd="2" destOrd="0" parTransId="{CEBE0B41-CA68-494D-B978-A1A944FE8737}" sibTransId="{5C0E7037-5192-4668-A5BA-F19E1F9C8E1C}"/>
    <dgm:cxn modelId="{F39E0617-FE30-47EF-9B30-351B33E1828E}" srcId="{AE5BD654-C18F-4CC3-842B-86D1002D8500}" destId="{1A20421E-75E0-4FF7-AD36-FB23D1F43D56}" srcOrd="0" destOrd="0" parTransId="{6FBDF8B1-7589-4F5B-8D3F-7060EA437EE8}" sibTransId="{860BC50A-18E3-4943-8571-586A7BED8C60}"/>
    <dgm:cxn modelId="{9C492D8A-7067-4B1A-AD58-E52025D4BBAD}" srcId="{AE5BD654-C18F-4CC3-842B-86D1002D8500}" destId="{5711BAF3-5F40-40A2-B793-5F5CC02FC8D2}" srcOrd="4" destOrd="0" parTransId="{34068FFB-203E-468F-9670-AD7945977F0A}" sibTransId="{7537EA88-570D-46BC-BA91-158C264BD9E3}"/>
    <dgm:cxn modelId="{1DABE9E1-0BB0-435C-8461-53C62F5CA7EA}" srcId="{688C13F6-FA9B-46B5-AD4A-1E78C8B3139E}" destId="{57B034E2-9471-4296-B408-14A09C109284}" srcOrd="4" destOrd="0" parTransId="{ED514B27-4FCB-4AC0-9E37-AEC1E810CEFC}" sibTransId="{985431F6-21AF-4DFB-80DC-EBFDA619AF0F}"/>
    <dgm:cxn modelId="{D5C9911A-7165-4AA5-8C52-2975F5D76821}" srcId="{688C13F6-FA9B-46B5-AD4A-1E78C8B3139E}" destId="{E79C8312-3391-4D3D-9515-C83073C2549F}" srcOrd="5" destOrd="0" parTransId="{1AC552A5-71BB-4E9A-B17B-36B99E5FAA5A}" sibTransId="{A3DA2E51-770C-4AA2-AC05-4B1803D6ECB3}"/>
    <dgm:cxn modelId="{DF9593BD-742E-4E78-955E-29AC1B36AA38}" type="presOf" srcId="{E79C8312-3391-4D3D-9515-C83073C2549F}" destId="{4DF3BEAB-BEB2-49F9-9551-C50EDB27366F}" srcOrd="0" destOrd="5" presId="urn:microsoft.com/office/officeart/2005/8/layout/vList6"/>
    <dgm:cxn modelId="{FBA2762E-05A1-4A31-AF5F-C31409996194}" srcId="{277D4488-4F1E-4ADA-A10E-3E43039E4E3B}" destId="{688C13F6-FA9B-46B5-AD4A-1E78C8B3139E}" srcOrd="1" destOrd="0" parTransId="{B212634B-F82C-427D-B3F5-9CDC5BC81BE5}" sibTransId="{567E9C32-F2C9-43D9-87A8-D95900F7D810}"/>
    <dgm:cxn modelId="{21C496A5-2D5D-4678-98E0-37CD1F17BCE1}" srcId="{688C13F6-FA9B-46B5-AD4A-1E78C8B3139E}" destId="{D2AFDF97-99E4-4CA0-8C08-0DA0450B3AA4}" srcOrd="1" destOrd="0" parTransId="{05D5054A-EF77-4BC8-8668-FFEF2DAC3213}" sibTransId="{A65D8923-53F7-4057-AD03-CD09D7099836}"/>
    <dgm:cxn modelId="{2844287F-ED23-41A6-BE2A-82E1DBEAAFF4}" type="presOf" srcId="{AE5BD654-C18F-4CC3-842B-86D1002D8500}" destId="{899BA7F1-E45D-46E6-BD8E-6C16E700F03E}" srcOrd="0" destOrd="0" presId="urn:microsoft.com/office/officeart/2005/8/layout/vList6"/>
    <dgm:cxn modelId="{848DFFA9-F1EE-429F-A2CB-233E32C52FDE}" type="presParOf" srcId="{2FE3FF01-59D4-499A-8047-85217D0B73DB}" destId="{A6D0C192-E3B3-4192-8AAA-F4227DCDBB6E}" srcOrd="0" destOrd="0" presId="urn:microsoft.com/office/officeart/2005/8/layout/vList6"/>
    <dgm:cxn modelId="{C7AE6E10-B67F-41A0-938F-F58546814B56}" type="presParOf" srcId="{A6D0C192-E3B3-4192-8AAA-F4227DCDBB6E}" destId="{899BA7F1-E45D-46E6-BD8E-6C16E700F03E}" srcOrd="0" destOrd="0" presId="urn:microsoft.com/office/officeart/2005/8/layout/vList6"/>
    <dgm:cxn modelId="{0B129137-DA26-4F62-8C51-801C298C097C}" type="presParOf" srcId="{A6D0C192-E3B3-4192-8AAA-F4227DCDBB6E}" destId="{DD6AAFF4-EAD0-4CF8-A2EC-D57BAC2891EA}" srcOrd="1" destOrd="0" presId="urn:microsoft.com/office/officeart/2005/8/layout/vList6"/>
    <dgm:cxn modelId="{956472B3-F0E4-4B84-94DA-6B45BCEBEBB1}" type="presParOf" srcId="{2FE3FF01-59D4-499A-8047-85217D0B73DB}" destId="{96152549-29F4-423D-8553-F315A9AA3725}" srcOrd="1" destOrd="0" presId="urn:microsoft.com/office/officeart/2005/8/layout/vList6"/>
    <dgm:cxn modelId="{143488C6-980C-4F3A-8291-AD7A64DAC563}" type="presParOf" srcId="{2FE3FF01-59D4-499A-8047-85217D0B73DB}" destId="{041B592B-D821-436A-AA92-6E0607CFC530}" srcOrd="2" destOrd="0" presId="urn:microsoft.com/office/officeart/2005/8/layout/vList6"/>
    <dgm:cxn modelId="{C99AB74E-FC1B-45B3-8481-32AA0C849375}" type="presParOf" srcId="{041B592B-D821-436A-AA92-6E0607CFC530}" destId="{4D2BD250-E5BE-4B72-A950-E0DE882F4817}" srcOrd="0" destOrd="0" presId="urn:microsoft.com/office/officeart/2005/8/layout/vList6"/>
    <dgm:cxn modelId="{8E7A8DC3-52DF-4065-8809-B7BD0E707D82}" type="presParOf" srcId="{041B592B-D821-436A-AA92-6E0607CFC530}" destId="{4DF3BEAB-BEB2-49F9-9551-C50EDB27366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7D4488-4F1E-4ADA-A10E-3E43039E4E3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E5BD654-C18F-4CC3-842B-86D1002D8500}">
      <dgm:prSet phldrT="[Text]" custT="1"/>
      <dgm:spPr/>
      <dgm:t>
        <a:bodyPr/>
        <a:lstStyle/>
        <a:p>
          <a:r>
            <a:rPr lang="sv-SE" sz="18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Beredskap och säkerhet</a:t>
          </a:r>
          <a:endParaRPr lang="sv-SE" sz="1800" dirty="0">
            <a:solidFill>
              <a:schemeClr val="bg1"/>
            </a:solidFill>
          </a:endParaRPr>
        </a:p>
      </dgm:t>
    </dgm:pt>
    <dgm:pt modelId="{BB11E655-C8E2-4E77-8479-642F77F03FFC}" type="parTrans" cxnId="{65C7DBCA-FF21-418B-86D9-81DA76599B79}">
      <dgm:prSet/>
      <dgm:spPr/>
      <dgm:t>
        <a:bodyPr/>
        <a:lstStyle/>
        <a:p>
          <a:endParaRPr lang="sv-SE"/>
        </a:p>
      </dgm:t>
    </dgm:pt>
    <dgm:pt modelId="{FA703E9F-2CAD-46D1-8EAA-22AA2AD06A66}" type="sibTrans" cxnId="{65C7DBCA-FF21-418B-86D9-81DA76599B79}">
      <dgm:prSet/>
      <dgm:spPr/>
      <dgm:t>
        <a:bodyPr/>
        <a:lstStyle/>
        <a:p>
          <a:endParaRPr lang="sv-SE"/>
        </a:p>
      </dgm:t>
    </dgm:pt>
    <dgm:pt modelId="{1A20421E-75E0-4FF7-AD36-FB23D1F43D56}">
      <dgm:prSet phldrT="[Text]" custT="1"/>
      <dgm:spPr/>
      <dgm:t>
        <a:bodyPr/>
        <a:lstStyle/>
        <a:p>
          <a:r>
            <a:rPr lang="sv-SE" sz="1600" dirty="0"/>
            <a:t>Beredskapsplanering, </a:t>
          </a:r>
          <a:r>
            <a:rPr lang="sv-SE" sz="1600" dirty="0" err="1"/>
            <a:t>bl</a:t>
          </a:r>
          <a:r>
            <a:rPr lang="sv-SE" sz="1600" dirty="0"/>
            <a:t> a försörjningsberedskap</a:t>
          </a:r>
        </a:p>
      </dgm:t>
    </dgm:pt>
    <dgm:pt modelId="{6FBDF8B1-7589-4F5B-8D3F-7060EA437EE8}" type="parTrans" cxnId="{F39E0617-FE30-47EF-9B30-351B33E1828E}">
      <dgm:prSet/>
      <dgm:spPr/>
      <dgm:t>
        <a:bodyPr/>
        <a:lstStyle/>
        <a:p>
          <a:endParaRPr lang="sv-SE"/>
        </a:p>
      </dgm:t>
    </dgm:pt>
    <dgm:pt modelId="{860BC50A-18E3-4943-8571-586A7BED8C60}" type="sibTrans" cxnId="{F39E0617-FE30-47EF-9B30-351B33E1828E}">
      <dgm:prSet/>
      <dgm:spPr/>
      <dgm:t>
        <a:bodyPr/>
        <a:lstStyle/>
        <a:p>
          <a:endParaRPr lang="sv-SE"/>
        </a:p>
      </dgm:t>
    </dgm:pt>
    <dgm:pt modelId="{5711BAF3-5F40-40A2-B793-5F5CC02FC8D2}">
      <dgm:prSet custT="1"/>
      <dgm:spPr/>
      <dgm:t>
        <a:bodyPr/>
        <a:lstStyle/>
        <a:p>
          <a:endParaRPr lang="sv-SE" sz="1800" dirty="0"/>
        </a:p>
      </dgm:t>
    </dgm:pt>
    <dgm:pt modelId="{34068FFB-203E-468F-9670-AD7945977F0A}" type="parTrans" cxnId="{9C492D8A-7067-4B1A-AD58-E52025D4BBAD}">
      <dgm:prSet/>
      <dgm:spPr/>
      <dgm:t>
        <a:bodyPr/>
        <a:lstStyle/>
        <a:p>
          <a:endParaRPr lang="sv-SE"/>
        </a:p>
      </dgm:t>
    </dgm:pt>
    <dgm:pt modelId="{7537EA88-570D-46BC-BA91-158C264BD9E3}" type="sibTrans" cxnId="{9C492D8A-7067-4B1A-AD58-E52025D4BBAD}">
      <dgm:prSet/>
      <dgm:spPr/>
      <dgm:t>
        <a:bodyPr/>
        <a:lstStyle/>
        <a:p>
          <a:endParaRPr lang="sv-SE"/>
        </a:p>
      </dgm:t>
    </dgm:pt>
    <dgm:pt modelId="{DD24B8BA-DE6B-42F8-A7E9-A844A336B5D9}">
      <dgm:prSet custT="1"/>
      <dgm:spPr/>
      <dgm:t>
        <a:bodyPr/>
        <a:lstStyle/>
        <a:p>
          <a:r>
            <a:rPr lang="sv-SE" sz="1600" dirty="0"/>
            <a:t>Säkerhetsskydd (säker digitalisering)</a:t>
          </a:r>
        </a:p>
      </dgm:t>
    </dgm:pt>
    <dgm:pt modelId="{432A2B00-BB29-453E-A5F2-9974E7EE8B84}" type="parTrans" cxnId="{3C203112-2307-427A-A469-26500F024651}">
      <dgm:prSet/>
      <dgm:spPr/>
      <dgm:t>
        <a:bodyPr/>
        <a:lstStyle/>
        <a:p>
          <a:endParaRPr lang="sv-SE"/>
        </a:p>
      </dgm:t>
    </dgm:pt>
    <dgm:pt modelId="{AFF16846-E0E0-450B-91A8-7E5AAEF936D5}" type="sibTrans" cxnId="{3C203112-2307-427A-A469-26500F024651}">
      <dgm:prSet/>
      <dgm:spPr/>
      <dgm:t>
        <a:bodyPr/>
        <a:lstStyle/>
        <a:p>
          <a:endParaRPr lang="sv-SE"/>
        </a:p>
      </dgm:t>
    </dgm:pt>
    <dgm:pt modelId="{7ACAD85D-DEB0-4705-91FE-439E7D5AEB08}">
      <dgm:prSet custT="1"/>
      <dgm:spPr/>
      <dgm:t>
        <a:bodyPr/>
        <a:lstStyle/>
        <a:p>
          <a:r>
            <a:rPr lang="sv-SE" sz="1600" dirty="0"/>
            <a:t>Risk- och sårbarhetsanalyser</a:t>
          </a:r>
        </a:p>
      </dgm:t>
    </dgm:pt>
    <dgm:pt modelId="{46E5CD59-201E-4A90-98FD-BEBA8D912104}" type="parTrans" cxnId="{04246F54-DE74-4EB5-A2D0-270F5FD4D5C8}">
      <dgm:prSet/>
      <dgm:spPr/>
      <dgm:t>
        <a:bodyPr/>
        <a:lstStyle/>
        <a:p>
          <a:endParaRPr lang="sv-SE"/>
        </a:p>
      </dgm:t>
    </dgm:pt>
    <dgm:pt modelId="{817B30A5-6C67-4FFC-BAC3-72812855F93D}" type="sibTrans" cxnId="{04246F54-DE74-4EB5-A2D0-270F5FD4D5C8}">
      <dgm:prSet/>
      <dgm:spPr/>
      <dgm:t>
        <a:bodyPr/>
        <a:lstStyle/>
        <a:p>
          <a:endParaRPr lang="sv-SE"/>
        </a:p>
      </dgm:t>
    </dgm:pt>
    <dgm:pt modelId="{938C3AF8-B31D-48E5-8D69-BD535518E13A}">
      <dgm:prSet custT="1"/>
      <dgm:spPr/>
      <dgm:t>
        <a:bodyPr/>
        <a:lstStyle/>
        <a:p>
          <a:r>
            <a:rPr lang="sv-SE" sz="1600" dirty="0" err="1"/>
            <a:t>Styrel</a:t>
          </a:r>
          <a:endParaRPr lang="sv-SE" sz="1600" dirty="0"/>
        </a:p>
      </dgm:t>
    </dgm:pt>
    <dgm:pt modelId="{A7656353-1AD5-4771-9A36-ED1B1ADFE5BC}" type="parTrans" cxnId="{30AD87AF-56B1-41EB-A33D-C9569BEB5093}">
      <dgm:prSet/>
      <dgm:spPr/>
      <dgm:t>
        <a:bodyPr/>
        <a:lstStyle/>
        <a:p>
          <a:endParaRPr lang="sv-SE"/>
        </a:p>
      </dgm:t>
    </dgm:pt>
    <dgm:pt modelId="{58322401-BB61-49DC-A045-69E081BFC808}" type="sibTrans" cxnId="{30AD87AF-56B1-41EB-A33D-C9569BEB5093}">
      <dgm:prSet/>
      <dgm:spPr/>
      <dgm:t>
        <a:bodyPr/>
        <a:lstStyle/>
        <a:p>
          <a:endParaRPr lang="sv-SE"/>
        </a:p>
      </dgm:t>
    </dgm:pt>
    <dgm:pt modelId="{2FE3FF01-59D4-499A-8047-85217D0B73DB}" type="pres">
      <dgm:prSet presAssocID="{277D4488-4F1E-4ADA-A10E-3E43039E4E3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A6D0C192-E3B3-4192-8AAA-F4227DCDBB6E}" type="pres">
      <dgm:prSet presAssocID="{AE5BD654-C18F-4CC3-842B-86D1002D8500}" presName="linNode" presStyleCnt="0"/>
      <dgm:spPr/>
    </dgm:pt>
    <dgm:pt modelId="{899BA7F1-E45D-46E6-BD8E-6C16E700F03E}" type="pres">
      <dgm:prSet presAssocID="{AE5BD654-C18F-4CC3-842B-86D1002D8500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D6AAFF4-EAD0-4CF8-A2EC-D57BAC2891EA}" type="pres">
      <dgm:prSet presAssocID="{AE5BD654-C18F-4CC3-842B-86D1002D8500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5C7DBCA-FF21-418B-86D9-81DA76599B79}" srcId="{277D4488-4F1E-4ADA-A10E-3E43039E4E3B}" destId="{AE5BD654-C18F-4CC3-842B-86D1002D8500}" srcOrd="0" destOrd="0" parTransId="{BB11E655-C8E2-4E77-8479-642F77F03FFC}" sibTransId="{FA703E9F-2CAD-46D1-8EAA-22AA2AD06A66}"/>
    <dgm:cxn modelId="{556722DF-4C68-47AA-B98F-AFF9D2BC2667}" type="presOf" srcId="{5711BAF3-5F40-40A2-B793-5F5CC02FC8D2}" destId="{DD6AAFF4-EAD0-4CF8-A2EC-D57BAC2891EA}" srcOrd="0" destOrd="4" presId="urn:microsoft.com/office/officeart/2005/8/layout/vList6"/>
    <dgm:cxn modelId="{6AC20664-86F7-48DE-AB59-489A756B79DF}" type="presOf" srcId="{7ACAD85D-DEB0-4705-91FE-439E7D5AEB08}" destId="{DD6AAFF4-EAD0-4CF8-A2EC-D57BAC2891EA}" srcOrd="0" destOrd="2" presId="urn:microsoft.com/office/officeart/2005/8/layout/vList6"/>
    <dgm:cxn modelId="{04246F54-DE74-4EB5-A2D0-270F5FD4D5C8}" srcId="{AE5BD654-C18F-4CC3-842B-86D1002D8500}" destId="{7ACAD85D-DEB0-4705-91FE-439E7D5AEB08}" srcOrd="2" destOrd="0" parTransId="{46E5CD59-201E-4A90-98FD-BEBA8D912104}" sibTransId="{817B30A5-6C67-4FFC-BAC3-72812855F93D}"/>
    <dgm:cxn modelId="{E82C322C-C4C3-44E1-97BE-4C12B37CE56A}" type="presOf" srcId="{277D4488-4F1E-4ADA-A10E-3E43039E4E3B}" destId="{2FE3FF01-59D4-499A-8047-85217D0B73DB}" srcOrd="0" destOrd="0" presId="urn:microsoft.com/office/officeart/2005/8/layout/vList6"/>
    <dgm:cxn modelId="{5F45E74A-8B59-4AF2-B16E-2941DCACCC8B}" type="presOf" srcId="{1A20421E-75E0-4FF7-AD36-FB23D1F43D56}" destId="{DD6AAFF4-EAD0-4CF8-A2EC-D57BAC2891EA}" srcOrd="0" destOrd="0" presId="urn:microsoft.com/office/officeart/2005/8/layout/vList6"/>
    <dgm:cxn modelId="{F39E0617-FE30-47EF-9B30-351B33E1828E}" srcId="{AE5BD654-C18F-4CC3-842B-86D1002D8500}" destId="{1A20421E-75E0-4FF7-AD36-FB23D1F43D56}" srcOrd="0" destOrd="0" parTransId="{6FBDF8B1-7589-4F5B-8D3F-7060EA437EE8}" sibTransId="{860BC50A-18E3-4943-8571-586A7BED8C60}"/>
    <dgm:cxn modelId="{9C492D8A-7067-4B1A-AD58-E52025D4BBAD}" srcId="{AE5BD654-C18F-4CC3-842B-86D1002D8500}" destId="{5711BAF3-5F40-40A2-B793-5F5CC02FC8D2}" srcOrd="4" destOrd="0" parTransId="{34068FFB-203E-468F-9670-AD7945977F0A}" sibTransId="{7537EA88-570D-46BC-BA91-158C264BD9E3}"/>
    <dgm:cxn modelId="{F469D4BC-B81E-4308-A57B-D7C6884491A1}" type="presOf" srcId="{DD24B8BA-DE6B-42F8-A7E9-A844A336B5D9}" destId="{DD6AAFF4-EAD0-4CF8-A2EC-D57BAC2891EA}" srcOrd="0" destOrd="1" presId="urn:microsoft.com/office/officeart/2005/8/layout/vList6"/>
    <dgm:cxn modelId="{30AD87AF-56B1-41EB-A33D-C9569BEB5093}" srcId="{AE5BD654-C18F-4CC3-842B-86D1002D8500}" destId="{938C3AF8-B31D-48E5-8D69-BD535518E13A}" srcOrd="3" destOrd="0" parTransId="{A7656353-1AD5-4771-9A36-ED1B1ADFE5BC}" sibTransId="{58322401-BB61-49DC-A045-69E081BFC808}"/>
    <dgm:cxn modelId="{27814A9D-9221-441B-83EA-01526BD1A35A}" type="presOf" srcId="{938C3AF8-B31D-48E5-8D69-BD535518E13A}" destId="{DD6AAFF4-EAD0-4CF8-A2EC-D57BAC2891EA}" srcOrd="0" destOrd="3" presId="urn:microsoft.com/office/officeart/2005/8/layout/vList6"/>
    <dgm:cxn modelId="{3C203112-2307-427A-A469-26500F024651}" srcId="{AE5BD654-C18F-4CC3-842B-86D1002D8500}" destId="{DD24B8BA-DE6B-42F8-A7E9-A844A336B5D9}" srcOrd="1" destOrd="0" parTransId="{432A2B00-BB29-453E-A5F2-9974E7EE8B84}" sibTransId="{AFF16846-E0E0-450B-91A8-7E5AAEF936D5}"/>
    <dgm:cxn modelId="{2844287F-ED23-41A6-BE2A-82E1DBEAAFF4}" type="presOf" srcId="{AE5BD654-C18F-4CC3-842B-86D1002D8500}" destId="{899BA7F1-E45D-46E6-BD8E-6C16E700F03E}" srcOrd="0" destOrd="0" presId="urn:microsoft.com/office/officeart/2005/8/layout/vList6"/>
    <dgm:cxn modelId="{848DFFA9-F1EE-429F-A2CB-233E32C52FDE}" type="presParOf" srcId="{2FE3FF01-59D4-499A-8047-85217D0B73DB}" destId="{A6D0C192-E3B3-4192-8AAA-F4227DCDBB6E}" srcOrd="0" destOrd="0" presId="urn:microsoft.com/office/officeart/2005/8/layout/vList6"/>
    <dgm:cxn modelId="{C7AE6E10-B67F-41A0-938F-F58546814B56}" type="presParOf" srcId="{A6D0C192-E3B3-4192-8AAA-F4227DCDBB6E}" destId="{899BA7F1-E45D-46E6-BD8E-6C16E700F03E}" srcOrd="0" destOrd="0" presId="urn:microsoft.com/office/officeart/2005/8/layout/vList6"/>
    <dgm:cxn modelId="{0B129137-DA26-4F62-8C51-801C298C097C}" type="presParOf" srcId="{A6D0C192-E3B3-4192-8AAA-F4227DCDBB6E}" destId="{DD6AAFF4-EAD0-4CF8-A2EC-D57BAC2891E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AAFF4-EAD0-4CF8-A2EC-D57BAC2891EA}">
      <dsp:nvSpPr>
        <dsp:cNvPr id="0" name=""/>
        <dsp:cNvSpPr/>
      </dsp:nvSpPr>
      <dsp:spPr>
        <a:xfrm>
          <a:off x="2438400" y="2286"/>
          <a:ext cx="3657600" cy="14982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Strategier med handlingsplaner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Samverkan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Samråda med andra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Stöd och bidrag</a:t>
          </a:r>
        </a:p>
      </dsp:txBody>
      <dsp:txXfrm>
        <a:off x="2438400" y="189561"/>
        <a:ext cx="3095774" cy="1123653"/>
      </dsp:txXfrm>
    </dsp:sp>
    <dsp:sp modelId="{899BA7F1-E45D-46E6-BD8E-6C16E700F03E}">
      <dsp:nvSpPr>
        <dsp:cNvPr id="0" name=""/>
        <dsp:cNvSpPr/>
      </dsp:nvSpPr>
      <dsp:spPr>
        <a:xfrm>
          <a:off x="0" y="2286"/>
          <a:ext cx="2438400" cy="149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Samordna, leda, främja</a:t>
          </a:r>
          <a:endParaRPr lang="sv-SE" sz="1800" kern="1200" dirty="0">
            <a:solidFill>
              <a:schemeClr val="bg1"/>
            </a:solidFill>
          </a:endParaRPr>
        </a:p>
      </dsp:txBody>
      <dsp:txXfrm>
        <a:off x="73136" y="75422"/>
        <a:ext cx="2292128" cy="1351931"/>
      </dsp:txXfrm>
    </dsp:sp>
    <dsp:sp modelId="{4DF3BEAB-BEB2-49F9-9551-C50EDB27366F}">
      <dsp:nvSpPr>
        <dsp:cNvPr id="0" name=""/>
        <dsp:cNvSpPr/>
      </dsp:nvSpPr>
      <dsp:spPr>
        <a:xfrm>
          <a:off x="2438995" y="1650310"/>
          <a:ext cx="3654028" cy="2411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Planeringsunderlag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Riksintressen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Beslut om betydande miljöpåverkan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sv-SE" sz="1600" kern="1200" dirty="0"/>
            <a:t>Vatten - MKN i anläggningsprojekt eller hydromorfologisk påverkan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sv-SE" sz="1600" kern="1200" dirty="0"/>
            <a:t>Havsplanering</a:t>
          </a:r>
        </a:p>
      </dsp:txBody>
      <dsp:txXfrm>
        <a:off x="2438995" y="1951735"/>
        <a:ext cx="2749752" cy="1808552"/>
      </dsp:txXfrm>
    </dsp:sp>
    <dsp:sp modelId="{4D2BD250-E5BE-4B72-A950-E0DE882F4817}">
      <dsp:nvSpPr>
        <dsp:cNvPr id="0" name=""/>
        <dsp:cNvSpPr/>
      </dsp:nvSpPr>
      <dsp:spPr>
        <a:xfrm>
          <a:off x="2976" y="2106910"/>
          <a:ext cx="2436018" cy="149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Samhällsbyggnad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Fysisk planering</a:t>
          </a:r>
          <a:endParaRPr lang="sv-SE" sz="1800" kern="1200" dirty="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dsp:txBody>
      <dsp:txXfrm>
        <a:off x="76112" y="2180046"/>
        <a:ext cx="2289746" cy="1351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AAFF4-EAD0-4CF8-A2EC-D57BAC2891EA}">
      <dsp:nvSpPr>
        <dsp:cNvPr id="0" name=""/>
        <dsp:cNvSpPr/>
      </dsp:nvSpPr>
      <dsp:spPr>
        <a:xfrm>
          <a:off x="2438995" y="1994"/>
          <a:ext cx="3654028" cy="18680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b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Tillståndsprövning</a:t>
          </a:r>
          <a:endParaRPr lang="sv-SE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b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Tillsyn/vägledning</a:t>
          </a:r>
          <a:endParaRPr lang="sv-SE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Förorenad mark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sv-SE" sz="1600" b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miljöpåverkan kopplat till anläggningsskedet samt elektromagnetisk strålning</a:t>
          </a:r>
          <a:endParaRPr lang="sv-SE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1800" kern="1200" dirty="0"/>
        </a:p>
      </dsp:txBody>
      <dsp:txXfrm>
        <a:off x="2438995" y="235503"/>
        <a:ext cx="2953501" cy="1401054"/>
      </dsp:txXfrm>
    </dsp:sp>
    <dsp:sp modelId="{899BA7F1-E45D-46E6-BD8E-6C16E700F03E}">
      <dsp:nvSpPr>
        <dsp:cNvPr id="0" name=""/>
        <dsp:cNvSpPr/>
      </dsp:nvSpPr>
      <dsp:spPr>
        <a:xfrm>
          <a:off x="2976" y="166092"/>
          <a:ext cx="2436018" cy="1539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Miljöskydd</a:t>
          </a:r>
        </a:p>
      </dsp:txBody>
      <dsp:txXfrm>
        <a:off x="78147" y="241263"/>
        <a:ext cx="2285676" cy="1389535"/>
      </dsp:txXfrm>
    </dsp:sp>
    <dsp:sp modelId="{4DF3BEAB-BEB2-49F9-9551-C50EDB27366F}">
      <dsp:nvSpPr>
        <dsp:cNvPr id="0" name=""/>
        <dsp:cNvSpPr/>
      </dsp:nvSpPr>
      <dsp:spPr>
        <a:xfrm>
          <a:off x="2438995" y="1904892"/>
          <a:ext cx="3654028" cy="21571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Naturmiljö, </a:t>
          </a:r>
          <a:r>
            <a:rPr lang="sv-SE" sz="1600" kern="1200" dirty="0" err="1"/>
            <a:t>artskydd</a:t>
          </a:r>
          <a:endParaRPr lang="sv-S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Kulturmiljö, fornlämningar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Landskapsbild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m.m.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Beslut - föreläggande om försiktighetsmått/ förbud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Dispens</a:t>
          </a:r>
        </a:p>
      </dsp:txBody>
      <dsp:txXfrm>
        <a:off x="2438995" y="2174531"/>
        <a:ext cx="2845111" cy="1617834"/>
      </dsp:txXfrm>
    </dsp:sp>
    <dsp:sp modelId="{4D2BD250-E5BE-4B72-A950-E0DE882F4817}">
      <dsp:nvSpPr>
        <dsp:cNvPr id="0" name=""/>
        <dsp:cNvSpPr/>
      </dsp:nvSpPr>
      <dsp:spPr>
        <a:xfrm>
          <a:off x="2976" y="2588585"/>
          <a:ext cx="2436018" cy="78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/>
            <a:t>12:6 samråd</a:t>
          </a:r>
          <a:endParaRPr lang="sv-SE" sz="1800" kern="1200" dirty="0">
            <a:solidFill>
              <a:schemeClr val="bg1"/>
            </a:solidFill>
          </a:endParaRPr>
        </a:p>
      </dsp:txBody>
      <dsp:txXfrm>
        <a:off x="41527" y="2627136"/>
        <a:ext cx="2358916" cy="712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AAFF4-EAD0-4CF8-A2EC-D57BAC2891EA}">
      <dsp:nvSpPr>
        <dsp:cNvPr id="0" name=""/>
        <dsp:cNvSpPr/>
      </dsp:nvSpPr>
      <dsp:spPr>
        <a:xfrm>
          <a:off x="2438399" y="0"/>
          <a:ext cx="3657600" cy="24830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Beredskapsplanering, </a:t>
          </a:r>
          <a:r>
            <a:rPr lang="sv-SE" sz="1600" kern="1200" dirty="0" err="1"/>
            <a:t>bl</a:t>
          </a:r>
          <a:r>
            <a:rPr lang="sv-SE" sz="1600" kern="1200" dirty="0"/>
            <a:t> a försörjningsberedskap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Säkerhetsskydd (säker digitalisering)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Risk- och sårbarhetsanalyser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 err="1"/>
            <a:t>Styrel</a:t>
          </a:r>
          <a:endParaRPr lang="sv-SE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1800" kern="1200" dirty="0"/>
        </a:p>
      </dsp:txBody>
      <dsp:txXfrm>
        <a:off x="2438399" y="310380"/>
        <a:ext cx="2726462" cy="1862277"/>
      </dsp:txXfrm>
    </dsp:sp>
    <dsp:sp modelId="{899BA7F1-E45D-46E6-BD8E-6C16E700F03E}">
      <dsp:nvSpPr>
        <dsp:cNvPr id="0" name=""/>
        <dsp:cNvSpPr/>
      </dsp:nvSpPr>
      <dsp:spPr>
        <a:xfrm>
          <a:off x="0" y="0"/>
          <a:ext cx="2438400" cy="2483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Beredskap och säkerhet</a:t>
          </a:r>
          <a:endParaRPr lang="sv-SE" sz="1800" kern="1200" dirty="0">
            <a:solidFill>
              <a:schemeClr val="bg1"/>
            </a:solidFill>
          </a:endParaRPr>
        </a:p>
      </dsp:txBody>
      <dsp:txXfrm>
        <a:off x="119033" y="119033"/>
        <a:ext cx="2200334" cy="2244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pPr/>
              <a:t>2023-09-08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pPr/>
              <a:t>2023-09-08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255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004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0A9BB-24CE-3043-B653-6B33B21315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03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händer mycket på regeringsnivå när det gäller elektrifieringen.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Här är några exempel på pressmeddelanden senaste veckan.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  <a:t>Den 20 september lämnar regeringen budgetpropositionen för 2024 samt höständringsbudgeten för 2023 till riksdagen.</a:t>
            </a:r>
          </a:p>
          <a:p>
            <a: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  <a:t/>
            </a:r>
            <a:b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</a:br>
            <a:r>
              <a:rPr lang="sv-SE" dirty="0"/>
              <a:t>Inom kort – Klimatpolitisk handlingsplan 2023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0A9BB-24CE-3043-B653-6B33B21315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23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93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009651"/>
            <a:ext cx="9144000" cy="1322841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 smtClean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438401"/>
            <a:ext cx="9144000" cy="6278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pic>
        <p:nvPicPr>
          <p:cNvPr id="10" name="Bildobjekt 9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57" y="4372139"/>
            <a:ext cx="1705360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9047" y="4531613"/>
            <a:ext cx="5595459" cy="27384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bg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 title="Bild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3694471" cy="415385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1200">
                <a:ln>
                  <a:noFill/>
                </a:ln>
                <a:noFill/>
              </a:defRPr>
            </a:lvl1pPr>
          </a:lstStyle>
          <a:p>
            <a:r>
              <a:rPr lang="sv-SE" dirty="0"/>
              <a:t>Mönster</a:t>
            </a:r>
          </a:p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8" hasCustomPrompt="1"/>
          </p:nvPr>
        </p:nvSpPr>
        <p:spPr>
          <a:xfrm>
            <a:off x="4064623" y="1558393"/>
            <a:ext cx="4888254" cy="2595466"/>
          </a:xfrm>
          <a:prstGeom prst="rect">
            <a:avLst/>
          </a:prstGeom>
        </p:spPr>
        <p:txBody>
          <a:bodyPr vert="horz" lIns="0" tIns="0" rIns="0" bIns="0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>
                <a:latin typeface="Georgia"/>
                <a:cs typeface="Georgi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Om du ändrar typsnitt, storlek eller färg på text kan tillgängligheten försämras. Typsnitt: Georgia, storlek: 18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2" name="Platshållare för text 3" title="Underrubrik">
            <a:extLst>
              <a:ext uri="{FF2B5EF4-FFF2-40B4-BE49-F238E27FC236}">
                <a16:creationId xmlns:a16="http://schemas.microsoft.com/office/drawing/2014/main" id="{0E321C3F-CA59-9144-9AC7-9D2A4A658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4626" y="1011935"/>
            <a:ext cx="4888254" cy="279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sv-SE" dirty="0"/>
          </a:p>
        </p:txBody>
      </p:sp>
      <p:sp>
        <p:nvSpPr>
          <p:cNvPr id="13" name="Rubrik 10">
            <a:extLst>
              <a:ext uri="{FF2B5EF4-FFF2-40B4-BE49-F238E27FC236}">
                <a16:creationId xmlns:a16="http://schemas.microsoft.com/office/drawing/2014/main" id="{AB9DFE2E-45B7-2248-B3E8-9CD79F8D3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625" y="431524"/>
            <a:ext cx="4888255" cy="486777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/>
            </a:lvl1pPr>
          </a:lstStyle>
          <a:p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257147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 title="Bild"/>
          <p:cNvSpPr>
            <a:spLocks noGrp="1"/>
          </p:cNvSpPr>
          <p:nvPr>
            <p:ph type="pic" sz="quarter" idx="17" hasCustomPrompt="1"/>
          </p:nvPr>
        </p:nvSpPr>
        <p:spPr>
          <a:xfrm>
            <a:off x="5803200" y="0"/>
            <a:ext cx="3340800" cy="415385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1200">
                <a:ln>
                  <a:noFill/>
                </a:ln>
                <a:noFill/>
              </a:defRPr>
            </a:lvl1pPr>
          </a:lstStyle>
          <a:p>
            <a:r>
              <a:rPr lang="sv-SE" dirty="0"/>
              <a:t>Mönster</a:t>
            </a:r>
          </a:p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8" hasCustomPrompt="1"/>
          </p:nvPr>
        </p:nvSpPr>
        <p:spPr>
          <a:xfrm>
            <a:off x="541100" y="1558393"/>
            <a:ext cx="4888254" cy="2595466"/>
          </a:xfrm>
          <a:prstGeom prst="rect">
            <a:avLst/>
          </a:prstGeom>
        </p:spPr>
        <p:txBody>
          <a:bodyPr vert="horz" lIns="0" tIns="0" rIns="0" bIns="0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>
                <a:latin typeface="Georgia"/>
                <a:cs typeface="Georgi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Om du ändrar typsnitt, storlek eller färg på text kan tillgängligheten försämras. Typsnitt: Georgia, storlek: 18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2" name="Platshållare för text 3" title="Underrubrik">
            <a:extLst>
              <a:ext uri="{FF2B5EF4-FFF2-40B4-BE49-F238E27FC236}">
                <a16:creationId xmlns:a16="http://schemas.microsoft.com/office/drawing/2014/main" id="{0E321C3F-CA59-9144-9AC7-9D2A4A658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103" y="1011935"/>
            <a:ext cx="4888254" cy="279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sv-SE" dirty="0"/>
          </a:p>
        </p:txBody>
      </p:sp>
      <p:sp>
        <p:nvSpPr>
          <p:cNvPr id="13" name="Rubrik 10">
            <a:extLst>
              <a:ext uri="{FF2B5EF4-FFF2-40B4-BE49-F238E27FC236}">
                <a16:creationId xmlns:a16="http://schemas.microsoft.com/office/drawing/2014/main" id="{AB9DFE2E-45B7-2248-B3E8-9CD79F8D3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102" y="431524"/>
            <a:ext cx="4888255" cy="486777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/>
            </a:lvl1pPr>
          </a:lstStyle>
          <a:p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474027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3" title="Underrubrik"/>
          <p:cNvSpPr>
            <a:spLocks noGrp="1"/>
          </p:cNvSpPr>
          <p:nvPr>
            <p:ph type="body" sz="half" idx="2" hasCustomPrompt="1"/>
          </p:nvPr>
        </p:nvSpPr>
        <p:spPr>
          <a:xfrm>
            <a:off x="541340" y="1007339"/>
            <a:ext cx="8062910" cy="279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Ändra ej typsnitt, färg eller storlek på texten. Typsnitt: Arial, storlek: 18</a:t>
            </a:r>
          </a:p>
        </p:txBody>
      </p:sp>
      <p:sp>
        <p:nvSpPr>
          <p:cNvPr id="15" name="Rubrik 10"/>
          <p:cNvSpPr>
            <a:spLocks noGrp="1"/>
          </p:cNvSpPr>
          <p:nvPr>
            <p:ph type="title"/>
          </p:nvPr>
        </p:nvSpPr>
        <p:spPr>
          <a:xfrm>
            <a:off x="541339" y="436812"/>
            <a:ext cx="8062911" cy="486777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/>
            </a:lvl1pPr>
          </a:lstStyle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CE0078CA-AC53-8042-9CC7-842FDE1A9B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338" y="1558393"/>
            <a:ext cx="7265523" cy="2577768"/>
          </a:xfrm>
          <a:prstGeom prst="rect">
            <a:avLst/>
          </a:prstGeom>
        </p:spPr>
        <p:txBody>
          <a:bodyPr vert="horz" lIns="0" tIns="0" rIns="0" bIns="0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>
                <a:latin typeface="Georgia"/>
                <a:cs typeface="Georgi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Om du ändrar typsnitt, storlek eller färg på text kan tillgängligheten försämras. Typsnitt: Georgia, storlek: 18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2481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 title="Bild"/>
          <p:cNvSpPr>
            <a:spLocks noGrp="1"/>
          </p:cNvSpPr>
          <p:nvPr>
            <p:ph type="pic" sz="quarter" idx="17" hasCustomPrompt="1"/>
          </p:nvPr>
        </p:nvSpPr>
        <p:spPr>
          <a:xfrm>
            <a:off x="541339" y="1416577"/>
            <a:ext cx="2517776" cy="188753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1200">
                <a:ln>
                  <a:noFill/>
                </a:ln>
                <a:noFill/>
              </a:defRPr>
            </a:lvl1pPr>
          </a:lstStyle>
          <a:p>
            <a:r>
              <a:rPr lang="sv-SE" dirty="0"/>
              <a:t>Mönster</a:t>
            </a:r>
          </a:p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8" hasCustomPrompt="1"/>
          </p:nvPr>
        </p:nvSpPr>
        <p:spPr>
          <a:xfrm>
            <a:off x="541339" y="3433753"/>
            <a:ext cx="2517776" cy="738483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Ändra inte typsnitt, färg eller storlek på texten. Typsnitt: Arial, storlek 16.</a:t>
            </a:r>
          </a:p>
        </p:txBody>
      </p:sp>
      <p:sp>
        <p:nvSpPr>
          <p:cNvPr id="7" name="Platshållare för bild 9" title="Bild"/>
          <p:cNvSpPr>
            <a:spLocks noGrp="1"/>
          </p:cNvSpPr>
          <p:nvPr>
            <p:ph type="pic" sz="quarter" idx="20" hasCustomPrompt="1"/>
          </p:nvPr>
        </p:nvSpPr>
        <p:spPr>
          <a:xfrm>
            <a:off x="3316704" y="1416577"/>
            <a:ext cx="2517776" cy="188753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1200">
                <a:ln>
                  <a:noFill/>
                </a:ln>
                <a:noFill/>
              </a:defRPr>
            </a:lvl1pPr>
          </a:lstStyle>
          <a:p>
            <a:r>
              <a:rPr lang="sv-SE" dirty="0"/>
              <a:t>Mönster</a:t>
            </a:r>
          </a:p>
          <a:p>
            <a:endParaRPr lang="sv-SE" dirty="0"/>
          </a:p>
        </p:txBody>
      </p:sp>
      <p:sp>
        <p:nvSpPr>
          <p:cNvPr id="8" name="Platshållare för bild 9" title="Bild"/>
          <p:cNvSpPr>
            <a:spLocks noGrp="1"/>
          </p:cNvSpPr>
          <p:nvPr>
            <p:ph type="pic" sz="quarter" idx="21" hasCustomPrompt="1"/>
          </p:nvPr>
        </p:nvSpPr>
        <p:spPr>
          <a:xfrm>
            <a:off x="6061042" y="1416577"/>
            <a:ext cx="2517776" cy="188753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1200">
                <a:ln>
                  <a:noFill/>
                </a:ln>
                <a:noFill/>
              </a:defRPr>
            </a:lvl1pPr>
          </a:lstStyle>
          <a:p>
            <a:r>
              <a:rPr lang="sv-SE" dirty="0"/>
              <a:t>Mönster</a:t>
            </a:r>
          </a:p>
          <a:p>
            <a:endParaRPr lang="sv-SE" dirty="0"/>
          </a:p>
        </p:txBody>
      </p:sp>
      <p:sp>
        <p:nvSpPr>
          <p:cNvPr id="16" name="Platshållare för text 3" title="Underrubrik">
            <a:extLst>
              <a:ext uri="{FF2B5EF4-FFF2-40B4-BE49-F238E27FC236}">
                <a16:creationId xmlns:a16="http://schemas.microsoft.com/office/drawing/2014/main" id="{43A8A2F1-FEBF-F64D-9141-F84C3F2A66B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340" y="1007339"/>
            <a:ext cx="8062910" cy="2795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Ändra ej typsnitt, färg eller storlek på texten. Typsnitt: Arial, storlek: 18</a:t>
            </a:r>
          </a:p>
        </p:txBody>
      </p:sp>
      <p:sp>
        <p:nvSpPr>
          <p:cNvPr id="17" name="Rubrik 10">
            <a:extLst>
              <a:ext uri="{FF2B5EF4-FFF2-40B4-BE49-F238E27FC236}">
                <a16:creationId xmlns:a16="http://schemas.microsoft.com/office/drawing/2014/main" id="{BDAFD26A-E134-F140-B441-2E7E10259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9" y="436812"/>
            <a:ext cx="8062911" cy="486777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/>
            </a:lvl1pPr>
          </a:lstStyle>
          <a:p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15391DE3-A482-8C4A-BDC1-A0B01B6E39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16704" y="3433753"/>
            <a:ext cx="2517776" cy="738483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Ändra inte typsnitt, färg eller storlek på texten. Typsnitt: Arial, storlek 16.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3C86F203-17A4-D04E-AA03-B8BF173669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78284" y="3433753"/>
            <a:ext cx="2517776" cy="738483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Ändra inte typsnitt, färg eller storlek på texten. Typsnitt: Arial, storlek 16.</a:t>
            </a:r>
          </a:p>
        </p:txBody>
      </p:sp>
    </p:spTree>
    <p:extLst>
      <p:ext uri="{BB962C8B-B14F-4D97-AF65-F5344CB8AC3E}">
        <p14:creationId xmlns:p14="http://schemas.microsoft.com/office/powerpoint/2010/main" val="2047261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9" title="Bild"/>
          <p:cNvSpPr>
            <a:spLocks noGrp="1"/>
          </p:cNvSpPr>
          <p:nvPr>
            <p:ph type="pic" sz="quarter" idx="15" hasCustomPrompt="1"/>
          </p:nvPr>
        </p:nvSpPr>
        <p:spPr>
          <a:xfrm>
            <a:off x="-3" y="1"/>
            <a:ext cx="9144000" cy="413547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>
              <a:defRPr sz="1200">
                <a:ln>
                  <a:noFill/>
                </a:ln>
                <a:noFill/>
              </a:defRPr>
            </a:lvl1pPr>
          </a:lstStyle>
          <a:p>
            <a:r>
              <a:rPr lang="sv-SE" dirty="0"/>
              <a:t>Mönster</a:t>
            </a:r>
          </a:p>
          <a:p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A3978562-0DA1-CD4D-AD12-A945647864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551" y="4272838"/>
            <a:ext cx="3759558" cy="68054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Ändra inte typsnitt, färg eller storlek på texten. Typsnitt: Arial, storlek 16.</a:t>
            </a:r>
          </a:p>
        </p:txBody>
      </p:sp>
    </p:spTree>
    <p:extLst>
      <p:ext uri="{BB962C8B-B14F-4D97-AF65-F5344CB8AC3E}">
        <p14:creationId xmlns:p14="http://schemas.microsoft.com/office/powerpoint/2010/main" val="381894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3" title="Underrubrik">
            <a:extLst>
              <a:ext uri="{FF2B5EF4-FFF2-40B4-BE49-F238E27FC236}">
                <a16:creationId xmlns:a16="http://schemas.microsoft.com/office/drawing/2014/main" id="{215DD9A7-E9D0-8643-9DDB-0629FF320B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340" y="1007339"/>
            <a:ext cx="8062910" cy="2795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Ändra ej typsnitt, färg eller storlek på texten. Typsnitt: Arial, storlek: 18</a:t>
            </a:r>
          </a:p>
        </p:txBody>
      </p:sp>
      <p:sp>
        <p:nvSpPr>
          <p:cNvPr id="17" name="Rubrik 10">
            <a:extLst>
              <a:ext uri="{FF2B5EF4-FFF2-40B4-BE49-F238E27FC236}">
                <a16:creationId xmlns:a16="http://schemas.microsoft.com/office/drawing/2014/main" id="{C5F01A22-B7DF-A848-9BEF-E17B087F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9" y="436812"/>
            <a:ext cx="8062911" cy="486777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/>
            </a:lvl1pPr>
          </a:lstStyle>
          <a:p>
            <a:endParaRPr lang="sv-SE" dirty="0"/>
          </a:p>
        </p:txBody>
      </p:sp>
      <p:sp>
        <p:nvSpPr>
          <p:cNvPr id="18" name="Platshållare för bild 9" title="Bild">
            <a:extLst>
              <a:ext uri="{FF2B5EF4-FFF2-40B4-BE49-F238E27FC236}">
                <a16:creationId xmlns:a16="http://schemas.microsoft.com/office/drawing/2014/main" id="{E871D287-9E17-B34E-A98E-A2EF58CCAE3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61042" y="1416577"/>
            <a:ext cx="2517776" cy="240136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1200">
                <a:ln>
                  <a:noFill/>
                </a:ln>
                <a:noFill/>
              </a:defRPr>
            </a:lvl1pPr>
          </a:lstStyle>
          <a:p>
            <a:r>
              <a:rPr lang="sv-SE" dirty="0"/>
              <a:t>Mönster</a:t>
            </a:r>
          </a:p>
          <a:p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0442FED0-2F55-724F-8E89-CA7CAFE06F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1339" y="1416577"/>
            <a:ext cx="2517776" cy="2401361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Georgia"/>
                <a:cs typeface="Georgi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Om du ändrar typsnitt, storlek eller färg på text kan tillgängligheten försämras. Typsnitt: Georgia, storlek: 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7085FF04-4D09-1A42-A743-BE0AB08069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01190" y="1416577"/>
            <a:ext cx="2517776" cy="2401361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Georgia"/>
                <a:cs typeface="Georgi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Om du ändrar typsnitt, storlek eller färg på text kan tillgängligheten försämras. Typsnitt: Georgia, storlek: 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9149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3" title="Underrubrik">
            <a:extLst>
              <a:ext uri="{FF2B5EF4-FFF2-40B4-BE49-F238E27FC236}">
                <a16:creationId xmlns:a16="http://schemas.microsoft.com/office/drawing/2014/main" id="{215DD9A7-E9D0-8643-9DDB-0629FF320B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340" y="1007339"/>
            <a:ext cx="8062910" cy="2795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Ändra ej typsnitt, färg eller storlek på texten. Typsnitt: Arial, storlek: 18</a:t>
            </a:r>
          </a:p>
        </p:txBody>
      </p:sp>
      <p:sp>
        <p:nvSpPr>
          <p:cNvPr id="17" name="Rubrik 10">
            <a:extLst>
              <a:ext uri="{FF2B5EF4-FFF2-40B4-BE49-F238E27FC236}">
                <a16:creationId xmlns:a16="http://schemas.microsoft.com/office/drawing/2014/main" id="{C5F01A22-B7DF-A848-9BEF-E17B087F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9" y="436812"/>
            <a:ext cx="8062911" cy="486777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/>
            </a:lvl1pPr>
          </a:lstStyle>
          <a:p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0442FED0-2F55-724F-8E89-CA7CAFE06F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1339" y="1416577"/>
            <a:ext cx="2517776" cy="2401361"/>
          </a:xfrm>
          <a:prstGeom prst="rect">
            <a:avLst/>
          </a:prstGeom>
        </p:spPr>
        <p:txBody>
          <a:bodyPr vert="horz" lIns="0" tIns="0" rIns="0" bIns="0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>
                <a:latin typeface="Georgia"/>
                <a:cs typeface="Georgi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Om du ändrar typsnitt, storlek eller färg på text kan tillgängligheten försämras. Typsnitt: Georgia, storlek: 18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7085FF04-4D09-1A42-A743-BE0AB08069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01190" y="1416577"/>
            <a:ext cx="2517776" cy="2401361"/>
          </a:xfrm>
          <a:prstGeom prst="rect">
            <a:avLst/>
          </a:prstGeom>
        </p:spPr>
        <p:txBody>
          <a:bodyPr vert="horz" lIns="0" tIns="0" rIns="0" bIns="0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>
                <a:latin typeface="Georgia"/>
                <a:cs typeface="Georgi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Om du ändrar typsnitt, storlek eller färg på text kan tillgängligheten försämras. Typsnitt: Georgia, storlek: 18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B289EF22-06F0-A34B-8866-D9CD4A67AB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84885" y="1416577"/>
            <a:ext cx="2517776" cy="2401361"/>
          </a:xfrm>
          <a:prstGeom prst="rect">
            <a:avLst/>
          </a:prstGeom>
        </p:spPr>
        <p:txBody>
          <a:bodyPr vert="horz" lIns="0" tIns="0" rIns="0" bIns="0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>
                <a:latin typeface="Georgia"/>
                <a:cs typeface="Georgi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Om du ändrar typsnitt, storlek eller färg på text kan tillgängligheten försämras. Typsnitt: Georgia, storlek: 18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476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28877"/>
            <a:ext cx="8024849" cy="2936761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457200" y="393311"/>
            <a:ext cx="8024849" cy="94908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795668"/>
            <a:ext cx="3833849" cy="2669970"/>
          </a:xfrm>
          <a:prstGeom prst="rect">
            <a:avLst/>
          </a:prstGeom>
        </p:spPr>
        <p:txBody>
          <a:bodyPr/>
          <a:lstStyle>
            <a:lvl1pPr marL="442913" indent="-352425">
              <a:defRPr sz="20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2000">
                <a:latin typeface="Tahoma"/>
                <a:cs typeface="Tahoma"/>
              </a:defRPr>
            </a:lvl4pPr>
            <a:lvl5pPr>
              <a:defRPr sz="20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1" y="1795668"/>
            <a:ext cx="3833849" cy="266997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2000">
                <a:latin typeface="Tahoma"/>
                <a:cs typeface="Tahoma"/>
              </a:defRPr>
            </a:lvl4pPr>
            <a:lvl5pPr>
              <a:defRPr sz="20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393311"/>
            <a:ext cx="7099170" cy="94908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0000" y="4550400"/>
            <a:ext cx="5595458" cy="27384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1" y="1811380"/>
            <a:ext cx="3835517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291204"/>
            <a:ext cx="3835517" cy="21744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811380"/>
            <a:ext cx="3837024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291204"/>
            <a:ext cx="3837024" cy="21744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393311"/>
            <a:ext cx="7099170" cy="94908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4550400"/>
            <a:ext cx="5595458" cy="27384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393311"/>
            <a:ext cx="7099170" cy="94908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4550400"/>
            <a:ext cx="5595458" cy="27384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4550400"/>
            <a:ext cx="5595458" cy="27384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517064"/>
            <a:ext cx="5783466" cy="2879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3515488"/>
            <a:ext cx="5783466" cy="950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4550400"/>
            <a:ext cx="5595458" cy="27384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 title="Bild">
            <a:extLst>
              <a:ext uri="{FF2B5EF4-FFF2-40B4-BE49-F238E27FC236}">
                <a16:creationId xmlns:a16="http://schemas.microsoft.com/office/drawing/2014/main" id="{02B4E24E-27C7-A84C-9A53-F6F6F02C367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0387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>
              <a:defRPr sz="1200">
                <a:ln>
                  <a:noFill/>
                </a:ln>
                <a:noFill/>
              </a:defRPr>
            </a:lvl1pPr>
          </a:lstStyle>
          <a:p>
            <a:r>
              <a:rPr lang="sv-SE" dirty="0"/>
              <a:t>Mönster</a:t>
            </a:r>
          </a:p>
          <a:p>
            <a:endParaRPr lang="sv-SE" dirty="0"/>
          </a:p>
        </p:txBody>
      </p:sp>
      <p:sp>
        <p:nvSpPr>
          <p:cNvPr id="10" name="Rubrik 10">
            <a:extLst>
              <a:ext uri="{FF2B5EF4-FFF2-40B4-BE49-F238E27FC236}">
                <a16:creationId xmlns:a16="http://schemas.microsoft.com/office/drawing/2014/main" id="{EF3A710C-18DC-4A41-92ED-B9059B70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57" y="3102957"/>
            <a:ext cx="6970578" cy="614759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>
              <a:defRPr sz="4400">
                <a:ln>
                  <a:noFill/>
                </a:ln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3" title="Underrubrik">
            <a:extLst>
              <a:ext uri="{FF2B5EF4-FFF2-40B4-BE49-F238E27FC236}">
                <a16:creationId xmlns:a16="http://schemas.microsoft.com/office/drawing/2014/main" id="{DD2C7E34-AA98-0B46-B95F-3477D7C84A5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4757" y="3777425"/>
            <a:ext cx="7730372" cy="2700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Ändra ej typsnitt, färg eller storlek på texten. Typsnitt: Arial, storlek: 18</a:t>
            </a:r>
          </a:p>
        </p:txBody>
      </p:sp>
    </p:spTree>
    <p:extLst>
      <p:ext uri="{BB962C8B-B14F-4D97-AF65-F5344CB8AC3E}">
        <p14:creationId xmlns:p14="http://schemas.microsoft.com/office/powerpoint/2010/main" val="236621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6">
            <a:extLst>
              <a:ext uri="{FF2B5EF4-FFF2-40B4-BE49-F238E27FC236}">
                <a16:creationId xmlns:a16="http://schemas.microsoft.com/office/drawing/2014/main" id="{7E9E0D75-F7B3-4049-AFED-25F1ED235D5C}"/>
              </a:ext>
            </a:extLst>
          </p:cNvPr>
          <p:cNvSpPr txBox="1">
            <a:spLocks/>
          </p:cNvSpPr>
          <p:nvPr userDrawn="1"/>
        </p:nvSpPr>
        <p:spPr>
          <a:xfrm>
            <a:off x="1624054" y="691763"/>
            <a:ext cx="5895892" cy="417078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latin typeface="+mn-lt"/>
              </a:rPr>
              <a:t>Länsstyrelsen skapar samhällsnytta genom rådgivning, samordning, tillstånd, tillsyn, prövning, stöd och bidrag.</a:t>
            </a:r>
          </a:p>
          <a:p>
            <a:pPr algn="ctr"/>
            <a:r>
              <a:rPr lang="sv-SE" sz="800" dirty="0">
                <a:latin typeface="+mn-lt"/>
              </a:rPr>
              <a:t> </a:t>
            </a:r>
          </a:p>
          <a:p>
            <a:pPr algn="ctr"/>
            <a:r>
              <a:rPr lang="sv-SE" dirty="0">
                <a:latin typeface="+mn-lt"/>
              </a:rPr>
              <a:t>Vi skyddar miljön, ser till att viktiga natur- och kulturvärden bevaras och skapar förutsättningar för </a:t>
            </a:r>
            <a:br>
              <a:rPr lang="sv-SE" dirty="0">
                <a:latin typeface="+mn-lt"/>
              </a:rPr>
            </a:br>
            <a:r>
              <a:rPr lang="sv-SE" dirty="0">
                <a:latin typeface="+mn-lt"/>
              </a:rPr>
              <a:t>att utveckla landsbygden och näringslivet i länet. </a:t>
            </a:r>
          </a:p>
          <a:p>
            <a:pPr algn="ctr"/>
            <a:endParaRPr lang="sv-SE" sz="800" dirty="0">
              <a:latin typeface="+mn-lt"/>
            </a:endParaRPr>
          </a:p>
          <a:p>
            <a:pPr algn="ctr"/>
            <a:r>
              <a:rPr lang="sv-SE" dirty="0">
                <a:latin typeface="+mn-lt"/>
              </a:rPr>
              <a:t>Vi har även uppdrag inom bland annat krisberedskap, sociala frågor, djurskydd och samhällsplanering. </a:t>
            </a:r>
          </a:p>
          <a:p>
            <a:pPr algn="ctr"/>
            <a:endParaRPr lang="sv-SE" sz="800" dirty="0">
              <a:latin typeface="+mn-lt"/>
            </a:endParaRPr>
          </a:p>
          <a:p>
            <a:pPr algn="ctr"/>
            <a:r>
              <a:rPr lang="sv-SE" dirty="0">
                <a:latin typeface="+mn-lt"/>
              </a:rPr>
              <a:t>På så sätt bidrar vi till vår vision om </a:t>
            </a:r>
            <a:br>
              <a:rPr lang="sv-SE" dirty="0">
                <a:latin typeface="+mn-lt"/>
              </a:rPr>
            </a:br>
            <a:r>
              <a:rPr lang="sv-SE" dirty="0">
                <a:latin typeface="+mn-lt"/>
              </a:rPr>
              <a:t>ett livskraftigt Östergötland.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2BE9432-95A5-4B7D-843F-2237DA664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1783"/>
          <a:stretch/>
        </p:blipFill>
        <p:spPr>
          <a:xfrm rot="16200000">
            <a:off x="-2117531" y="2102122"/>
            <a:ext cx="5143503" cy="9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5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bg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526E2B7-58B2-524E-B149-E52141EA6C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6472" y="4265113"/>
            <a:ext cx="811056" cy="7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 spc="-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9FFD54E-2B52-A946-9B1F-82AC71DEA2B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166472" y="4265113"/>
            <a:ext cx="811056" cy="7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1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 spc="-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jp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https://www.lansstyrelsen.se/download/18.cfca5e7188ba0cfa447a10/1686907270867/skrivelse%20regelverk%20solceller%20p%C3%A5%20mark.pdf" TargetMode="Externa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regeringen.se/pressmeddelanden/2023/09/tydlig-satsning-pa-energiplanering-och-starkt-forsorjningstrygghet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hyperlink" Target="https://www.regeringen.se/pressmeddelanden/2023/09/klimatklivet-och-andra-klimatsatsningar-starks-2024-med-4-miljarder-kronor/" TargetMode="External"/><Relationship Id="rId4" Type="http://schemas.openxmlformats.org/officeDocument/2006/relationships/hyperlink" Target="https://www.regeringen.se/pressmeddelanden/2023/09/forstarkning-av-stod-till-laddinfrastruktu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err="1" smtClean="0"/>
              <a:t>ELsmarta</a:t>
            </a:r>
            <a:r>
              <a:rPr lang="sv-SE" dirty="0" smtClean="0"/>
              <a:t> Östergötland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Regionala uppdrag och samverkan för tryggad elförsörjning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2" y="4050565"/>
            <a:ext cx="940015" cy="92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endParaRPr lang="sv-SE" i="1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Den regionala utvecklingsansvaret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457200" y="1279089"/>
            <a:ext cx="8497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1A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Regionen leder det regionala utvecklingsarbetet för en långsiktig och hållbar utveckling i regionen genom sitt ansvar för regionala uppgifter och uppdraget att genomföra åtgärder inom områden som samhällsbyggnad, kompetensförsörjning, företagande, besöksnäring, kultur, folkbildning och folkhälsa</a:t>
            </a:r>
            <a:r>
              <a:rPr lang="sv-SE" dirty="0" smtClean="0">
                <a:solidFill>
                  <a:srgbClr val="1A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sv-SE" dirty="0">
              <a:solidFill>
                <a:srgbClr val="1A191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rbeta </a:t>
            </a: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 och fastställa en strategi för utvecklingen i 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länet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amordna </a:t>
            </a: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insatser för att genomföra denna 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esluta </a:t>
            </a: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 hur medel för regionalt tillväxtarbete ska 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användas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ölja </a:t>
            </a: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upp, utvärdera och redovisa resultaten av tillväxtarbetet till 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regeringen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tföra </a:t>
            </a: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uppgifter inom ramen för EU:s 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strukturfondsprogram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pprätta </a:t>
            </a: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och fastställa länsplaner för transportinfrastruktur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16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Region Östergötlands verksamhet</a:t>
            </a:r>
            <a:endParaRPr lang="sv-SE" dirty="0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477300"/>
              </p:ext>
            </p:extLst>
          </p:nvPr>
        </p:nvGraphicFramePr>
        <p:xfrm>
          <a:off x="566777" y="1236408"/>
          <a:ext cx="5373044" cy="3210638"/>
        </p:xfrm>
        <a:graphic>
          <a:graphicData uri="http://schemas.openxmlformats.org/drawingml/2006/table">
            <a:tbl>
              <a:tblPr firstRow="1" firstCol="1" bandRow="1"/>
              <a:tblGrid>
                <a:gridCol w="2686077">
                  <a:extLst>
                    <a:ext uri="{9D8B030D-6E8A-4147-A177-3AD203B41FA5}">
                      <a16:colId xmlns:a16="http://schemas.microsoft.com/office/drawing/2014/main" val="1309008905"/>
                    </a:ext>
                  </a:extLst>
                </a:gridCol>
                <a:gridCol w="2686967">
                  <a:extLst>
                    <a:ext uri="{9D8B030D-6E8A-4147-A177-3AD203B41FA5}">
                      <a16:colId xmlns:a16="http://schemas.microsoft.com/office/drawing/2014/main" val="737497251"/>
                    </a:ext>
                  </a:extLst>
                </a:gridCol>
              </a:tblGrid>
              <a:tr h="14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Tillväxtenheten: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614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Smart specialisering</a:t>
                      </a: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Finansiering och prioritering av utvecklingsprojekt</a:t>
                      </a:r>
                      <a:endParaRPr lang="sv-SE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573476"/>
                  </a:ext>
                </a:extLst>
              </a:tr>
              <a:tr h="277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Investering och etablering</a:t>
                      </a: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Enligt uppdrag</a:t>
                      </a:r>
                      <a:endParaRPr lang="sv-SE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004829"/>
                  </a:ext>
                </a:extLst>
              </a:tr>
              <a:tr h="14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Kompetensförsörjning</a:t>
                      </a: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Enligt uppdrag</a:t>
                      </a: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086029"/>
                  </a:ext>
                </a:extLst>
              </a:tr>
              <a:tr h="240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Hållbarhetsenheten: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sv-SE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456709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Koordinering av energi- och klimatstrategin</a:t>
                      </a: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Grund till utvecklingsinsatser inom energi och klimat</a:t>
                      </a:r>
                      <a:endParaRPr lang="sv-SE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358032"/>
                  </a:ext>
                </a:extLst>
              </a:tr>
              <a:tr h="25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Energikontoret</a:t>
                      </a: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Operativ projektverksamhet</a:t>
                      </a:r>
                      <a:endParaRPr lang="sv-SE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629082"/>
                  </a:ext>
                </a:extLst>
              </a:tr>
              <a:tr h="271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Samhällsplanerings-enheten</a:t>
                      </a:r>
                      <a:r>
                        <a:rPr lang="sv-SE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703764"/>
                  </a:ext>
                </a:extLst>
              </a:tr>
              <a:tr h="271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Fysisk planering</a:t>
                      </a: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Samordning av kommunal översiktsplanering</a:t>
                      </a:r>
                    </a:p>
                  </a:txBody>
                  <a:tcPr marL="42881" marR="4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483129"/>
                  </a:ext>
                </a:extLst>
              </a:tr>
            </a:tbl>
          </a:graphicData>
        </a:graphic>
      </p:graphicFrame>
      <p:sp>
        <p:nvSpPr>
          <p:cNvPr id="10" name="Högerpil 9"/>
          <p:cNvSpPr/>
          <p:nvPr/>
        </p:nvSpPr>
        <p:spPr>
          <a:xfrm>
            <a:off x="6264774" y="1236408"/>
            <a:ext cx="2335120" cy="9899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/>
              <a:t>Energistrateg</a:t>
            </a:r>
            <a:r>
              <a:rPr lang="sv-SE" sz="1200" dirty="0" smtClean="0"/>
              <a:t> på Hållbarhetsenheten, 50 %</a:t>
            </a:r>
            <a:endParaRPr lang="sv-SE" sz="1200" dirty="0"/>
          </a:p>
        </p:txBody>
      </p:sp>
      <p:sp>
        <p:nvSpPr>
          <p:cNvPr id="11" name="Högerpil 10"/>
          <p:cNvSpPr/>
          <p:nvPr/>
        </p:nvSpPr>
        <p:spPr>
          <a:xfrm>
            <a:off x="6264774" y="3448098"/>
            <a:ext cx="2335120" cy="9899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Planering för en samverkansarena</a:t>
            </a:r>
            <a:endParaRPr lang="sv-SE" sz="1200" dirty="0"/>
          </a:p>
        </p:txBody>
      </p:sp>
      <p:sp>
        <p:nvSpPr>
          <p:cNvPr id="12" name="Högerpil 11"/>
          <p:cNvSpPr/>
          <p:nvPr/>
        </p:nvSpPr>
        <p:spPr>
          <a:xfrm>
            <a:off x="6264774" y="2342253"/>
            <a:ext cx="2335120" cy="9899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Nya projektinitiativ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5857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58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2377E9F-4AC0-5138-7540-EDDEB4ED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117" y="138142"/>
            <a:ext cx="897069" cy="12589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E8C03B0-5436-1641-8D6D-5C5AC28AC6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Urval av viktiga beröringspunkter där länsstyrelsen har uppdrag, exempel</a:t>
            </a:r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04ADCDB-F8E2-41EC-A4E9-5B66E6ADBC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40619" y="384044"/>
            <a:ext cx="9144000" cy="4135476"/>
          </a:xfrm>
        </p:spPr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5E68D0C-13D3-B600-45CC-502FDB2263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376" y="4237469"/>
            <a:ext cx="825501" cy="81646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543734D-D5D9-CD23-1385-35FC997C246E}"/>
              </a:ext>
            </a:extLst>
          </p:cNvPr>
          <p:cNvGraphicFramePr/>
          <p:nvPr>
            <p:extLst/>
          </p:nvPr>
        </p:nvGraphicFramePr>
        <p:xfrm>
          <a:off x="83710" y="887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Bildobjekt 10">
            <a:extLst>
              <a:ext uri="{FF2B5EF4-FFF2-40B4-BE49-F238E27FC236}">
                <a16:creationId xmlns:a16="http://schemas.microsoft.com/office/drawing/2014/main" id="{280F4633-9F42-C5F4-4C06-1BACB7D0DC3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505"/>
          <a:stretch/>
        </p:blipFill>
        <p:spPr>
          <a:xfrm>
            <a:off x="6231706" y="138140"/>
            <a:ext cx="952414" cy="125899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Bildobjekt 11" descr="En bild som visar Teckensnitt, Grafik, grafisk design, logotyp&#10;&#10;Automatiskt genererad beskrivning">
            <a:extLst>
              <a:ext uri="{FF2B5EF4-FFF2-40B4-BE49-F238E27FC236}">
                <a16:creationId xmlns:a16="http://schemas.microsoft.com/office/drawing/2014/main" id="{EE7B03E8-727D-9572-4A18-C7CABA8E8E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2129" y="1524163"/>
            <a:ext cx="773548" cy="51555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0700A816-AFF6-A75F-9D24-07F36660069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060" t="17778" r="34813" b="4062"/>
          <a:stretch/>
        </p:blipFill>
        <p:spPr>
          <a:xfrm>
            <a:off x="8170065" y="138140"/>
            <a:ext cx="973935" cy="1259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B1074FCC-7D69-A705-9562-23AFBAADF9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5155" y="2899408"/>
            <a:ext cx="2447429" cy="1023517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5D6CB63C-16AD-C549-C602-27BB8EF4C67A}"/>
              </a:ext>
            </a:extLst>
          </p:cNvPr>
          <p:cNvSpPr txBox="1"/>
          <p:nvPr/>
        </p:nvSpPr>
        <p:spPr>
          <a:xfrm>
            <a:off x="5943600" y="1507647"/>
            <a:ext cx="2324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Projekt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Regionalt forum (med fokus på elektrifiering)</a:t>
            </a:r>
          </a:p>
        </p:txBody>
      </p:sp>
    </p:spTree>
    <p:extLst>
      <p:ext uri="{BB962C8B-B14F-4D97-AF65-F5344CB8AC3E}">
        <p14:creationId xmlns:p14="http://schemas.microsoft.com/office/powerpoint/2010/main" val="46179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E8C03B0-5436-1641-8D6D-5C5AC28AC6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Urval av viktiga beröringspunkter där länsstyrelsen har uppdrag, exempel</a:t>
            </a:r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04ADCDB-F8E2-41EC-A4E9-5B66E6ADBC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713" y="0"/>
            <a:ext cx="9144000" cy="4135476"/>
          </a:xfrm>
        </p:spPr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5E68D0C-13D3-B600-45CC-502FDB2263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376" y="4237469"/>
            <a:ext cx="825501" cy="81646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543734D-D5D9-CD23-1385-35FC997C246E}"/>
              </a:ext>
            </a:extLst>
          </p:cNvPr>
          <p:cNvGraphicFramePr/>
          <p:nvPr>
            <p:extLst/>
          </p:nvPr>
        </p:nvGraphicFramePr>
        <p:xfrm>
          <a:off x="51549" y="887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1C4B800B-3F45-6FC5-718B-BCC9D6485B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1530" y="2552960"/>
            <a:ext cx="1347469" cy="188938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D91B597-D669-61BC-08FF-EA88B88501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4519" y="171594"/>
            <a:ext cx="1819876" cy="2141732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73F270F2-7D79-6284-E2AE-76BDB5477962}"/>
              </a:ext>
            </a:extLst>
          </p:cNvPr>
          <p:cNvSpPr txBox="1"/>
          <p:nvPr/>
        </p:nvSpPr>
        <p:spPr>
          <a:xfrm>
            <a:off x="7864117" y="2044945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11"/>
              </a:rPr>
              <a:t>Länk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11"/>
              </a:rPr>
              <a:t>skrivelse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FDDA5C6-94A4-7953-8037-596040E663A2}"/>
              </a:ext>
            </a:extLst>
          </p:cNvPr>
          <p:cNvSpPr txBox="1"/>
          <p:nvPr/>
        </p:nvSpPr>
        <p:spPr>
          <a:xfrm>
            <a:off x="7463456" y="2677297"/>
            <a:ext cx="178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Vägledande material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39FBC26-6A91-D9F8-5778-8B3F51CA6B2E}"/>
              </a:ext>
            </a:extLst>
          </p:cNvPr>
          <p:cNvSpPr txBox="1"/>
          <p:nvPr/>
        </p:nvSpPr>
        <p:spPr>
          <a:xfrm>
            <a:off x="7345428" y="69482"/>
            <a:ext cx="1783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Påverka för </a:t>
            </a: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effektiva processer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Pratbubbla: rektangel 19">
            <a:extLst>
              <a:ext uri="{FF2B5EF4-FFF2-40B4-BE49-F238E27FC236}">
                <a16:creationId xmlns:a16="http://schemas.microsoft.com/office/drawing/2014/main" id="{6C23E857-31DD-7F84-C5EC-C1C117260739}"/>
              </a:ext>
            </a:extLst>
          </p:cNvPr>
          <p:cNvSpPr/>
          <p:nvPr/>
        </p:nvSpPr>
        <p:spPr>
          <a:xfrm>
            <a:off x="164551" y="3578786"/>
            <a:ext cx="2084139" cy="484908"/>
          </a:xfrm>
          <a:prstGeom prst="wedgeRectCallout">
            <a:avLst>
              <a:gd name="adj1" fmla="val 64091"/>
              <a:gd name="adj2" fmla="val 391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Bildande av naturreservat</a:t>
            </a:r>
          </a:p>
        </p:txBody>
      </p:sp>
    </p:spTree>
    <p:extLst>
      <p:ext uri="{BB962C8B-B14F-4D97-AF65-F5344CB8AC3E}">
        <p14:creationId xmlns:p14="http://schemas.microsoft.com/office/powerpoint/2010/main" val="371867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E8C03B0-5436-1641-8D6D-5C5AC28AC6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Urval av viktiga beröringspunkter där länsstyrelsen har uppdrag, exempel</a:t>
            </a:r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04ADCDB-F8E2-41EC-A4E9-5B66E6ADBC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49" y="-31412"/>
            <a:ext cx="9144000" cy="4135476"/>
          </a:xfrm>
        </p:spPr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5E68D0C-13D3-B600-45CC-502FDB2263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376" y="4237469"/>
            <a:ext cx="825501" cy="81646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543734D-D5D9-CD23-1385-35FC997C246E}"/>
              </a:ext>
            </a:extLst>
          </p:cNvPr>
          <p:cNvGraphicFramePr/>
          <p:nvPr>
            <p:extLst/>
          </p:nvPr>
        </p:nvGraphicFramePr>
        <p:xfrm>
          <a:off x="51549" y="88713"/>
          <a:ext cx="6096000" cy="248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ruta 11">
            <a:extLst>
              <a:ext uri="{FF2B5EF4-FFF2-40B4-BE49-F238E27FC236}">
                <a16:creationId xmlns:a16="http://schemas.microsoft.com/office/drawing/2014/main" id="{6092BF72-7DEE-E113-7377-4F5E048EDFCD}"/>
              </a:ext>
            </a:extLst>
          </p:cNvPr>
          <p:cNvSpPr txBox="1"/>
          <p:nvPr/>
        </p:nvSpPr>
        <p:spPr>
          <a:xfrm>
            <a:off x="6147549" y="352151"/>
            <a:ext cx="29964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Kontinuitetplanering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Reservkraft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Projektansökan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- 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Förnybar, fossilfri och leveranssäker reservkraft inom samhällsviktig verksamhet (Förnya Reservkraften)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28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C68E40A0-5629-6B90-1D45-B5E4511CBD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A9222A-5B0B-E087-2868-CAD6DBD4EC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1 september 2023</a:t>
            </a:r>
          </a:p>
          <a:p>
            <a:r>
              <a:rPr lang="sv-SE" sz="1000" dirty="0">
                <a:hlinkClick r:id="rId3"/>
              </a:rPr>
              <a:t>Tydlig satsning på energiplanering och stärkt försörjningstrygghet - Regeringen.se</a:t>
            </a:r>
            <a:endParaRPr lang="sv-SE" sz="1000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8C0F983-0883-532A-C8CC-79471135FE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F0F58FE4-0815-6ED5-4700-B1A2724679B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807ABD1-A429-A0A8-C02E-14F70802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Exempel – pressmeddelanden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9823DB1D-DC1E-35AB-0FFA-EAFE6F65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Aktuellt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F1CD0C-A7A0-4142-E180-356F7943AD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sv-SE" dirty="0"/>
              <a:t>5 september 2023 </a:t>
            </a:r>
          </a:p>
          <a:p>
            <a:r>
              <a:rPr lang="sv-SE" sz="1000" dirty="0">
                <a:hlinkClick r:id="rId4"/>
              </a:rPr>
              <a:t>Förstärkning av stöd till </a:t>
            </a:r>
            <a:r>
              <a:rPr lang="sv-SE" sz="1000" dirty="0" err="1">
                <a:hlinkClick r:id="rId4"/>
              </a:rPr>
              <a:t>laddinfrastruktur</a:t>
            </a:r>
            <a:r>
              <a:rPr lang="sv-SE" sz="1000" dirty="0">
                <a:hlinkClick r:id="rId4"/>
              </a:rPr>
              <a:t> - Regeringen.se</a:t>
            </a:r>
            <a:endParaRPr lang="sv-SE" sz="1000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B93EA8D-61E0-068B-ECF6-92A626CDB8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v-SE" dirty="0"/>
              <a:t>6 september 2023</a:t>
            </a:r>
            <a:endParaRPr lang="sv-SE" sz="1600" dirty="0"/>
          </a:p>
          <a:p>
            <a:r>
              <a:rPr lang="sv-SE" sz="1000" dirty="0">
                <a:hlinkClick r:id="rId5"/>
              </a:rPr>
              <a:t>Klimatklivet och andra klimatsatsningar stärks 2024 med 4 miljarder kronor - Regeringen.se</a:t>
            </a:r>
            <a:endParaRPr lang="sv-SE" sz="1000" dirty="0"/>
          </a:p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BA46D09-F690-80A4-3166-9AE30203F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82" y="1416577"/>
            <a:ext cx="2400252" cy="167728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E51379C-84B9-C904-91D7-04B7FB184F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53"/>
          <a:stretch/>
        </p:blipFill>
        <p:spPr>
          <a:xfrm>
            <a:off x="6092070" y="1416576"/>
            <a:ext cx="1833370" cy="183596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809E387-5FB0-3F9A-754C-59BF5A460B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6709" y="1365006"/>
            <a:ext cx="2398384" cy="18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580" y="1342396"/>
            <a:ext cx="2827020" cy="140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Samverkansarenor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0173" y="497986"/>
            <a:ext cx="2763613" cy="1870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6622" y="2567390"/>
            <a:ext cx="4624900" cy="188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9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16x9_re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U_mall_bred" id="{D62F957D-75B1-4D50-BD1F-2684A5172F4A}" vid="{B4CD6C7C-F70F-4994-A98A-B1F57E4A927B}"/>
    </a:ext>
  </a:extLst>
</a:theme>
</file>

<file path=ppt/theme/theme2.xml><?xml version="1.0" encoding="utf-8"?>
<a:theme xmlns:a="http://schemas.openxmlformats.org/drawingml/2006/main" name="Mellansidor">
  <a:themeElements>
    <a:clrScheme name="Lst_Ost_fargskala">
      <a:dk1>
        <a:srgbClr val="000000"/>
      </a:dk1>
      <a:lt1>
        <a:sysClr val="window" lastClr="FFFFFF"/>
      </a:lt1>
      <a:dk2>
        <a:srgbClr val="5B6770"/>
      </a:dk2>
      <a:lt2>
        <a:srgbClr val="D6D2C4"/>
      </a:lt2>
      <a:accent1>
        <a:srgbClr val="DA291C"/>
      </a:accent1>
      <a:accent2>
        <a:srgbClr val="FFCD00"/>
      </a:accent2>
      <a:accent3>
        <a:srgbClr val="005F86"/>
      </a:accent3>
      <a:accent4>
        <a:srgbClr val="00A499"/>
      </a:accent4>
      <a:accent5>
        <a:srgbClr val="91D6AC"/>
      </a:accent5>
      <a:accent6>
        <a:srgbClr val="8E9089"/>
      </a:accent6>
      <a:hlink>
        <a:srgbClr val="005F86"/>
      </a:hlink>
      <a:folHlink>
        <a:srgbClr val="DA291C"/>
      </a:folHlink>
    </a:clrScheme>
    <a:fontScheme name="Förvaltning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8F3F8F5-8EB4-4E63-B0DE-ECEA07DE65F8}" vid="{16B09CFC-9007-47C8-B153-D659F94E5FD6}"/>
    </a:ext>
  </a:extLst>
</a:theme>
</file>

<file path=ppt/theme/theme3.xml><?xml version="1.0" encoding="utf-8"?>
<a:theme xmlns:a="http://schemas.openxmlformats.org/drawingml/2006/main" name="Innehållssidor">
  <a:themeElements>
    <a:clrScheme name="Lst_Ost_fargskala">
      <a:dk1>
        <a:srgbClr val="000000"/>
      </a:dk1>
      <a:lt1>
        <a:sysClr val="window" lastClr="FFFFFF"/>
      </a:lt1>
      <a:dk2>
        <a:srgbClr val="5B6770"/>
      </a:dk2>
      <a:lt2>
        <a:srgbClr val="D6D2C4"/>
      </a:lt2>
      <a:accent1>
        <a:srgbClr val="DA291C"/>
      </a:accent1>
      <a:accent2>
        <a:srgbClr val="FFCD00"/>
      </a:accent2>
      <a:accent3>
        <a:srgbClr val="005F86"/>
      </a:accent3>
      <a:accent4>
        <a:srgbClr val="00A499"/>
      </a:accent4>
      <a:accent5>
        <a:srgbClr val="91D6AC"/>
      </a:accent5>
      <a:accent6>
        <a:srgbClr val="8E9089"/>
      </a:accent6>
      <a:hlink>
        <a:srgbClr val="005F86"/>
      </a:hlink>
      <a:folHlink>
        <a:srgbClr val="DA291C"/>
      </a:folHlink>
    </a:clrScheme>
    <a:fontScheme name="Förvaltning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8F3F8F5-8EB4-4E63-B0DE-ECEA07DE65F8}" vid="{6AA6F4D1-9A42-415B-B85A-B82624D708C9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RU_mall_bred</Template>
  <TotalTime>1143</TotalTime>
  <Words>400</Words>
  <Application>Microsoft Office PowerPoint</Application>
  <PresentationFormat>Bildspel på skärmen (16:9)</PresentationFormat>
  <Paragraphs>95</Paragraphs>
  <Slides>9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9</vt:i4>
      </vt:variant>
    </vt:vector>
  </HeadingPairs>
  <TitlesOfParts>
    <vt:vector size="19" baseType="lpstr">
      <vt:lpstr>Arial</vt:lpstr>
      <vt:lpstr>Calibri</vt:lpstr>
      <vt:lpstr>Georgia</vt:lpstr>
      <vt:lpstr>open_sansregular</vt:lpstr>
      <vt:lpstr>Tahoma</vt:lpstr>
      <vt:lpstr>Times New Roman</vt:lpstr>
      <vt:lpstr>Wingdings</vt:lpstr>
      <vt:lpstr>powerpoint_16x9_rev</vt:lpstr>
      <vt:lpstr>Mellansidor</vt:lpstr>
      <vt:lpstr>Innehållssidor</vt:lpstr>
      <vt:lpstr>PowerPoint-presentation</vt:lpstr>
      <vt:lpstr>Den regionala utvecklingsansvaret</vt:lpstr>
      <vt:lpstr>Region Östergötlands verksamhet</vt:lpstr>
      <vt:lpstr>PowerPoint-presentation</vt:lpstr>
      <vt:lpstr>PowerPoint-presentation</vt:lpstr>
      <vt:lpstr>PowerPoint-presentation</vt:lpstr>
      <vt:lpstr>PowerPoint-presentation</vt:lpstr>
      <vt:lpstr>Aktuellt </vt:lpstr>
      <vt:lpstr>Samverkansarenor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 Gotborn</dc:creator>
  <cp:lastModifiedBy>Gotborn Erik</cp:lastModifiedBy>
  <cp:revision>96</cp:revision>
  <cp:lastPrinted>2022-11-25T15:29:01Z</cp:lastPrinted>
  <dcterms:created xsi:type="dcterms:W3CDTF">2022-02-02T14:46:19Z</dcterms:created>
  <dcterms:modified xsi:type="dcterms:W3CDTF">2023-09-08T06:17:14Z</dcterms:modified>
</cp:coreProperties>
</file>